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1" r:id="rId19"/>
    <p:sldId id="262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9AA-7B9A-4411-9A31-0B0E7C6E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9E60-5F0B-7666-3CEF-88C955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522D-3ACF-E591-BB13-214B7A2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D28E-19EF-F29B-F6BA-0B041F7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CC7-2717-0B78-760E-D047F10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BBE-FB25-7903-655E-F53E34A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4881-301D-6568-DAE9-591A4AB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F4A8-E01E-6AF5-3464-8A78B04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7477-02D5-98FF-34FD-1E924C5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2D66-8999-970D-213E-C62345C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A31B6-20C5-03FD-97E8-239CE5DE1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A52E-52DE-AA6C-0F29-2DB8295B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DE7D-2188-C8D8-8CCB-7735095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E278-8FD2-90E1-F0C7-E4A3612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C04A-B246-E611-9705-070ECDA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1DE1-23A5-B903-B701-6E7169E0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513-0AB0-955B-1C32-5234724E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8A45-E4DE-EDC6-1319-C0629F2F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5FA6-2AD1-D5BA-1E64-034398F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D20B-D387-1F3E-25DF-8927FE1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616-AA60-02D8-ACC4-64FDF3AE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7711-248C-B6C2-2476-C8B9623C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CD38-AA0D-9F92-D621-403B8E1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9F-2AEA-D77D-0DEA-624ACA3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64A8-5135-B1B8-A997-09FD55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5BEB-8B17-49A5-298E-7F7AB82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A984-3EB7-DF33-80DB-39D033AF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1EC3-0AEA-C9E3-A2C3-BB68B672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088F-DDFD-A735-95BD-41E8BE7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5261-2830-BB7B-6EFD-3ABDF9DA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2864-28C0-AC5C-A2F9-C3E99D87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159-5BA1-88CD-F5BD-50AE3BA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2CC-9215-CB3E-C7EA-334A426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27A96-97AC-AB46-BD4E-13658147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48DA-5879-D1BE-1E1A-AF7ED48A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6AEC5-8A2D-1006-9F31-E5AB320C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7929-4B67-F911-53B3-3B4D9B4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6F288-AFE0-1F32-CCD7-2334D5A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A685C-0E99-C521-75A5-9026CCFF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0C1-53D9-02DF-2F4C-AA34CD0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2BBC-C13D-567D-EB64-4D55CD5C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B9FB5-3B1E-8B1B-6D91-1F3EE1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6881E-DBF7-916A-D685-EE35CEE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5A91-553A-29A4-7426-EE5F9AA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65B7-97BB-E819-2781-E861F81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B4A6-56B2-5DED-1238-1EE6831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83B-2640-932A-2CE3-7F9927B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C68F-9AA7-34A8-6D6A-664CF4B4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B246-ABB9-D85F-04B0-6BB11637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C5E2-9ED5-991D-D96C-2FA3E2B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5498-83CF-C6C9-D727-F743304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64A3-F29C-727E-5E5C-014ED60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F6D8-E5E1-718A-D822-ABEAC65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0B6E-A3FA-C878-7253-5BEB5B0B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5F7B-D241-B294-95C4-F890125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738-49C5-3488-3394-06BDFEC5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4401-FEE6-6829-2941-9DC92CE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3E7E4-C5EA-5214-9531-D542D3D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2021-65D8-7755-20A1-84EB775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112D-12D0-B7D1-949C-B48C5EB6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2277-3C47-A03E-A1E9-A10A52BE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859A-4EDE-F505-9550-58B5C88B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A092-A4F6-579B-BCE4-A8252839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7C8-C7C2-C407-2D22-8C52724AF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Comparisons (IMT vs Control)</a:t>
            </a:r>
          </a:p>
        </p:txBody>
      </p:sp>
    </p:spTree>
    <p:extLst>
      <p:ext uri="{BB962C8B-B14F-4D97-AF65-F5344CB8AC3E}">
        <p14:creationId xmlns:p14="http://schemas.microsoft.com/office/powerpoint/2010/main" val="272675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32C0-A7B9-5B67-148B-DB96F671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Vascular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21FFB-5477-421F-42F1-EA71D292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" y="1064109"/>
            <a:ext cx="6640515" cy="49803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FB23F4-F6F6-574D-8572-22F8BF75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5516"/>
              </p:ext>
            </p:extLst>
          </p:nvPr>
        </p:nvGraphicFramePr>
        <p:xfrm>
          <a:off x="5484423" y="1281654"/>
          <a:ext cx="651045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Flow-Mediated Dilation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60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216.33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711.51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1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Area to 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9374.83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10094.67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18019.74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17705.04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Systolic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Diastolic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1652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57B296-454F-3FC7-5CD0-EF765E421E54}"/>
              </a:ext>
            </a:extLst>
          </p:cNvPr>
          <p:cNvSpPr/>
          <p:nvPr/>
        </p:nvSpPr>
        <p:spPr>
          <a:xfrm>
            <a:off x="5299762" y="1665171"/>
            <a:ext cx="6879771" cy="628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D272-B499-6B90-02FE-DEE7D66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10C8-24C8-8748-15CF-3E73663C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Autonomic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D38EF-57B7-C4AA-4267-84E78B46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1031164"/>
            <a:ext cx="6394229" cy="4795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41D24A-29F0-FFB1-CDE7-3A778A6A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4203"/>
              </p:ext>
            </p:extLst>
          </p:nvPr>
        </p:nvGraphicFramePr>
        <p:xfrm>
          <a:off x="5484423" y="1281654"/>
          <a:ext cx="6510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HRV SDNN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087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RMSSD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691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726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LF/HF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64964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293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408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Chronotropic Index (CI)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436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06058-DA94-DB45-EC6D-99D338943CCC}"/>
              </a:ext>
            </a:extLst>
          </p:cNvPr>
          <p:cNvSpPr/>
          <p:nvPr/>
        </p:nvSpPr>
        <p:spPr>
          <a:xfrm>
            <a:off x="5255992" y="2040556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5F4E-5E74-0ED9-1C50-D799A41B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D4D0A-E087-0765-D9CC-7ECCB28A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Dyspnea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479C-8831-0AD7-6903-4292D99E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7" y="981778"/>
            <a:ext cx="6638611" cy="49789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2A127-24BD-8E39-3341-67ED555A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4356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BBEB67-3E10-46FA-4927-47CD29EEA04F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96BA-356F-5DC9-11EC-DD4B91A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AAC9-F2E5-FC1E-C148-06EB8E7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Sleep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792A2-E1B5-BB2F-25F1-D7FE5919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1" y="1279072"/>
            <a:ext cx="6007768" cy="45058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C114B5-6BA6-2779-A883-04BB01C2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33444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PSQI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3AFC02-0863-A73D-BF05-9D2C3A5BF4D3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72742-CF31-DE09-D440-D3A6F1B5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9C843-2597-2F7A-79D4-D18CC3FD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Brain Fog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B95F-6CD6-25F8-8237-C2CA5F46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936543"/>
            <a:ext cx="6646552" cy="498491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A7A0C7-B0CD-8C20-3A10-3627F101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7671"/>
              </p:ext>
            </p:extLst>
          </p:nvPr>
        </p:nvGraphicFramePr>
        <p:xfrm>
          <a:off x="5319940" y="1279072"/>
          <a:ext cx="65104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Woods Mental Fatigue Inventory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47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42A1C2-1183-3E94-FAB6-533259D74588}"/>
              </a:ext>
            </a:extLst>
          </p:cNvPr>
          <p:cNvSpPr/>
          <p:nvPr/>
        </p:nvSpPr>
        <p:spPr>
          <a:xfrm>
            <a:off x="5294492" y="1674797"/>
            <a:ext cx="6879771" cy="693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FDCE-5967-8040-E5C0-7A392EED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7A9DD-DCBA-9B97-E13F-7407797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113866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63506-5FF6-F389-9C15-C49D8D4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" y="827773"/>
            <a:ext cx="6983126" cy="52373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A0DFA-15BF-B82D-7DD2-F10FE21D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372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669B22-D0B7-FC6A-6EEB-FD5A6DF37B8D}"/>
              </a:ext>
            </a:extLst>
          </p:cNvPr>
          <p:cNvSpPr/>
          <p:nvPr/>
        </p:nvSpPr>
        <p:spPr>
          <a:xfrm>
            <a:off x="5434749" y="1627932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6208-16DB-D15B-41D6-06C610D5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A414E-4563-0FA4-6FEB-4BE55050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FBF2-2E3A-38F3-C44D-83287D23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482290"/>
            <a:ext cx="7167612" cy="53757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D0CCA6-F20E-D4B3-03CE-804265E6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1A91F79-8519-0606-9CCE-BBA07199A78F}"/>
              </a:ext>
            </a:extLst>
          </p:cNvPr>
          <p:cNvSpPr/>
          <p:nvPr/>
        </p:nvSpPr>
        <p:spPr>
          <a:xfrm>
            <a:off x="5492501" y="2147696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3843-7FAA-2571-8821-EFF3B24E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07BE0E-4191-5E38-3EF2-983F1311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2693A-2A1F-E3E5-8486-1AD938CA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" y="1279072"/>
            <a:ext cx="7310387" cy="548279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2A20A-D6A5-3608-61CC-2254327D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C5ACF3-3C27-DB43-56E5-37D600F028D4}"/>
              </a:ext>
            </a:extLst>
          </p:cNvPr>
          <p:cNvSpPr/>
          <p:nvPr/>
        </p:nvSpPr>
        <p:spPr>
          <a:xfrm>
            <a:off x="5619410" y="2729950"/>
            <a:ext cx="6879771" cy="618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8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2A826-ACE7-5205-17EB-9B7D92D9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100-BF70-838C-31B5-2A64299B6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61046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212D95-359C-E508-D38F-18581585079C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A97413-964E-0C31-0EFF-683D4ED3C091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9F7EDD-E010-2F46-AA37-2908CFDEA8B4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Fatigue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805E8-89C1-9111-DCB5-F228B5375D5D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AD4311-2B0A-5DE6-4316-F9ED3B26EDFC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869AD-7E4D-DFA3-F0C8-601C2662A0D0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FBD88B-1136-5B83-673C-44C0DECCE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9550"/>
              </p:ext>
            </p:extLst>
          </p:nvPr>
        </p:nvGraphicFramePr>
        <p:xfrm>
          <a:off x="5514194" y="616290"/>
          <a:ext cx="66040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025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61624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537702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76803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 (cmH2O)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(-11.1, -0.2)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Percent of Predicted MIP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(-12.7, -0.63)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E485EC2-3E9F-7E4E-CD75-A1DA0309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</p:spTree>
    <p:extLst>
      <p:ext uri="{BB962C8B-B14F-4D97-AF65-F5344CB8AC3E}">
        <p14:creationId xmlns:p14="http://schemas.microsoft.com/office/powerpoint/2010/main" val="33723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610E-6C7F-96C2-2C1C-26DC9CB6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E0E6-20C6-F05C-5F79-6094F1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C050-4E73-96A6-5820-82CFECE8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" y="1250196"/>
            <a:ext cx="6510450" cy="48828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2FDE23-82FD-8C69-58A3-183F398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9657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5C3F1C-66F0-94C0-98EA-C0858C7A968D}"/>
              </a:ext>
            </a:extLst>
          </p:cNvPr>
          <p:cNvSpPr/>
          <p:nvPr/>
        </p:nvSpPr>
        <p:spPr>
          <a:xfrm>
            <a:off x="5281376" y="1617044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6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90683-AE2E-FB64-587D-F9AF4168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EE75E-8A53-E4D5-9E6D-89C8D28523DF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29F7A-8F38-38EC-C1A1-C3D4078C91B0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C6DA3B-26A4-B337-9EC9-D0698E549789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 Fog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C3080B-AD2B-F304-225E-AD1B0F8BDA64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D1FC1-F8EF-4E13-B0AA-5C559E47B5C5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828B7-B837-AA4D-6CAD-286E8EAB9BF2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59E04-A74F-90FE-2FB2-D9DF09F3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20224"/>
              </p:ext>
            </p:extLst>
          </p:nvPr>
        </p:nvGraphicFramePr>
        <p:xfrm>
          <a:off x="6096000" y="774262"/>
          <a:ext cx="55559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 (cmH2O)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(-6.6, -0.0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Percent of Predicted MIP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(-7.7, -0.2)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43FCF98-6CA8-F6FF-D71F-D950657D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Brain Fog</a:t>
            </a:r>
          </a:p>
        </p:txBody>
      </p:sp>
    </p:spTree>
    <p:extLst>
      <p:ext uri="{BB962C8B-B14F-4D97-AF65-F5344CB8AC3E}">
        <p14:creationId xmlns:p14="http://schemas.microsoft.com/office/powerpoint/2010/main" val="405662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E5D0E-3C75-91A7-AB01-0BB47CFE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2055A9-0494-C9EB-1782-CF45B317C7D3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55FCE5-96E8-CEB4-8946-0A74CB4D4FF6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59FCF5-2A06-D924-41C4-5B60258E253E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VO2Max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F4D7A-4FBF-A9ED-BEB9-8151441E8483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B2FCF5-FE63-CB0F-5230-11E7BC61C62B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6714F2-AA37-E0E6-834B-342D707CF917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754BF3-3D63-7EEB-BD5B-F78031F95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338"/>
              </p:ext>
            </p:extLst>
          </p:nvPr>
        </p:nvGraphicFramePr>
        <p:xfrm>
          <a:off x="6096000" y="774262"/>
          <a:ext cx="573439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855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40341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35022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67094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 (cmH2O)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(0.2, -0.56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Percent of Predicted MIP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(0.2, 0.6)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5E59EA6-BC6F-1BDC-26EF-DF7FE8F7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VO2Max</a:t>
            </a:r>
          </a:p>
        </p:txBody>
      </p:sp>
    </p:spTree>
    <p:extLst>
      <p:ext uri="{BB962C8B-B14F-4D97-AF65-F5344CB8AC3E}">
        <p14:creationId xmlns:p14="http://schemas.microsoft.com/office/powerpoint/2010/main" val="310282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76CD-2839-2458-94C8-E271A928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A675D4-2660-F628-9583-3F74DA306B01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DA16A-056F-941C-9176-B7290C2908EB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0334E2-270D-FF47-9E71-AFF1D00F4C63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FMD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14A08D-F877-67D6-F6DA-C748A24FBD77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13BA3E-75E9-D2F8-25CF-C7BEC669C737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858E1D-B728-BED7-2A7F-7771C881BB87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06A134-E282-6C5B-D3B5-BD58BAD73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95689"/>
              </p:ext>
            </p:extLst>
          </p:nvPr>
        </p:nvGraphicFramePr>
        <p:xfrm>
          <a:off x="6096000" y="774262"/>
          <a:ext cx="573439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855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40341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35022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67094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 (cmH2O)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(0.04, -2.0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Percent of Predicted MIP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(0.3, 2.7)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8996BA2-9F2C-415F-7197-4A1BA78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FMD</a:t>
            </a:r>
          </a:p>
        </p:txBody>
      </p:sp>
    </p:spTree>
    <p:extLst>
      <p:ext uri="{BB962C8B-B14F-4D97-AF65-F5344CB8AC3E}">
        <p14:creationId xmlns:p14="http://schemas.microsoft.com/office/powerpoint/2010/main" val="136428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DDA2-1480-7DDB-BA7B-119D0EEE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54738A-B0B7-39CD-5D36-B9FF3150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3FC7F-23A9-C544-7399-FFFB96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" y="1001027"/>
            <a:ext cx="6482615" cy="48619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A16435-A6D5-FB5E-B9EE-DD6AEB68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21188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1F9207-76CD-2A49-1D2D-B914C06F6046}"/>
              </a:ext>
            </a:extLst>
          </p:cNvPr>
          <p:cNvSpPr/>
          <p:nvPr/>
        </p:nvSpPr>
        <p:spPr>
          <a:xfrm>
            <a:off x="5309810" y="2002055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63337-8BCC-AF7A-4766-7757E06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3B79-6B10-FCC0-648D-8A5ED4F5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954220"/>
            <a:ext cx="6800248" cy="51001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634E40-F5CE-52E2-C461-D81B2B0A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87415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F0C253-76BC-1915-E267-33784802A09E}"/>
              </a:ext>
            </a:extLst>
          </p:cNvPr>
          <p:cNvSpPr/>
          <p:nvPr/>
        </p:nvSpPr>
        <p:spPr>
          <a:xfrm>
            <a:off x="5299762" y="2364496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3370-B317-C520-8CF4-1E698F96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A394DA-456B-7438-6B67-69D58BF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F1858-1650-3B7A-F6AB-4479AF84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1" y="1102322"/>
            <a:ext cx="6660684" cy="49955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A3275-8513-DB4D-E0AF-DEC4B194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10552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A686BB-30C4-CE04-E9BA-D44986CFCF5A}"/>
              </a:ext>
            </a:extLst>
          </p:cNvPr>
          <p:cNvSpPr/>
          <p:nvPr/>
        </p:nvSpPr>
        <p:spPr>
          <a:xfrm>
            <a:off x="5312229" y="2723949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1537-CA2C-FA99-AAEC-BB16679D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17F153-2BF5-28BE-5AD4-543B89B3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32D67-8392-E680-9E25-3DC73B57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" y="1193532"/>
            <a:ext cx="6218644" cy="46639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2EE4C-6BEC-B25F-D705-DA19C229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4596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0001E34-31B2-956C-C0D0-15C8374866BC}"/>
              </a:ext>
            </a:extLst>
          </p:cNvPr>
          <p:cNvSpPr/>
          <p:nvPr/>
        </p:nvSpPr>
        <p:spPr>
          <a:xfrm>
            <a:off x="5033097" y="1193532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F44D-C076-F610-321D-7455269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103A47-12FB-AA32-C85D-D12F2B4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9661-707D-5BE1-96FA-3AF83506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1097278"/>
            <a:ext cx="6251609" cy="46887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5087C-651D-9D88-D2D1-1402B317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3933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0EBC5F-9DF8-73BE-3D20-475D0D52F10B}"/>
              </a:ext>
            </a:extLst>
          </p:cNvPr>
          <p:cNvSpPr/>
          <p:nvPr/>
        </p:nvSpPr>
        <p:spPr>
          <a:xfrm>
            <a:off x="4922685" y="658128"/>
            <a:ext cx="6879771" cy="620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2DF-2B27-1C78-15E3-2D8DF1AA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0E427-7921-ADF5-4F56-312C21CD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5A79-422F-4668-5991-465A36C3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" y="1034728"/>
            <a:ext cx="6635956" cy="49769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E75CC-4F6C-C9D1-6273-5D52DDAF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61150"/>
              </p:ext>
            </p:extLst>
          </p:nvPr>
        </p:nvGraphicFramePr>
        <p:xfrm>
          <a:off x="531394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67A6B7-3DE0-189B-DFC2-C2DFF6D2FA78}"/>
              </a:ext>
            </a:extLst>
          </p:cNvPr>
          <p:cNvSpPr/>
          <p:nvPr/>
        </p:nvSpPr>
        <p:spPr>
          <a:xfrm>
            <a:off x="5225603" y="3965608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E7FE-E42C-7ABA-9009-66A604CF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358C54-C12D-9DC1-BC64-2AE4DAA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5A746-B19B-E48D-E692-C6BC1A7A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916806"/>
            <a:ext cx="6992754" cy="5244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550939-4628-4F44-08E3-46ED9813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1635"/>
              </p:ext>
            </p:extLst>
          </p:nvPr>
        </p:nvGraphicFramePr>
        <p:xfrm>
          <a:off x="560270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0EF5E-D8DA-86F5-391A-1C83B9B69E2B}"/>
              </a:ext>
            </a:extLst>
          </p:cNvPr>
          <p:cNvSpPr/>
          <p:nvPr/>
        </p:nvSpPr>
        <p:spPr>
          <a:xfrm>
            <a:off x="5498253" y="5351646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973</Words>
  <Application>Microsoft Office PowerPoint</Application>
  <PresentationFormat>Widescreen</PresentationFormat>
  <Paragraphs>662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Liberation Sans</vt:lpstr>
      <vt:lpstr>Office Theme</vt:lpstr>
      <vt:lpstr>Group Comparisons (IMT vs Control)</vt:lpstr>
      <vt:lpstr>Respiratory</vt:lpstr>
      <vt:lpstr>Respiratory</vt:lpstr>
      <vt:lpstr>Respiratory</vt:lpstr>
      <vt:lpstr>Respiratory</vt:lpstr>
      <vt:lpstr>CPET</vt:lpstr>
      <vt:lpstr>CPET</vt:lpstr>
      <vt:lpstr>CPET</vt:lpstr>
      <vt:lpstr>CPET</vt:lpstr>
      <vt:lpstr>Vascular</vt:lpstr>
      <vt:lpstr>Autonomic</vt:lpstr>
      <vt:lpstr>Dyspnea</vt:lpstr>
      <vt:lpstr>Sleep</vt:lpstr>
      <vt:lpstr>Brain Fog</vt:lpstr>
      <vt:lpstr>Fatigue</vt:lpstr>
      <vt:lpstr>Fatigue</vt:lpstr>
      <vt:lpstr>Fatigue</vt:lpstr>
      <vt:lpstr>Mediation</vt:lpstr>
      <vt:lpstr>Fatigue</vt:lpstr>
      <vt:lpstr>Brain Fog</vt:lpstr>
      <vt:lpstr>VO2Max</vt:lpstr>
      <vt:lpstr>FMD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Revolution PTWL</dc:creator>
  <cp:lastModifiedBy>Revolution PTWL</cp:lastModifiedBy>
  <cp:revision>11</cp:revision>
  <dcterms:created xsi:type="dcterms:W3CDTF">2025-09-01T03:32:58Z</dcterms:created>
  <dcterms:modified xsi:type="dcterms:W3CDTF">2025-09-02T02:34:10Z</dcterms:modified>
</cp:coreProperties>
</file>