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88" name="Group 4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Freeform 10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Freeform 11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6" name="Freeform 12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Freeform 13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14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0" name="Group 16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9" name="Group 35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37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Freeform 38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9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Freeform 40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Freeform 41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Freeform 42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Freeform 43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Freeform 44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Freeform 45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Freeform 46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37" name="Group 53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9" name="Freeform 55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Freeform 56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1" name="Freeform 57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2" name="Freeform 58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3" name="Freeform 59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45" name="Group 6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t>7/3/2015</a:t>
            </a:fld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t>7/3/2015</a:t>
            </a:fld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t>7/3/2015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t>7/3/2015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5363" name="Group 3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65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2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5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77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Freeform 30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Freeform 31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Freeform 35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6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Freeform 44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14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Freeform 56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Freeform 57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8" name="Freeform 58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9" name="Freeform 59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0" name="Freeform 60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422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5829D23-D5C5-4532-A903-E7A1A930AAC6}" type="datetimeFigureOut">
              <a:rPr lang="en-US"/>
              <a:t>7/3/2015</a:t>
            </a:fld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B5D8AA1-506C-44E5-AA0C-EE41E52E30D3}" type="slidenum">
              <a:rPr lang="en-US"/>
              <a:t>‹#›</a:t>
            </a:fld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Ctr="0"/>
          <a:lstStyle/>
          <a:p>
            <a:r>
              <a:rPr lang="en-US" sz="5400"/>
              <a:t>Aspose.Slides for Java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13315" name="Picture 3" descr="aspos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4209"/>
  <p:tag name="AS_OS" val="Microsoft Windows NT 6.2.9200.0"/>
  <p:tag name="AS_RELEASE_DATE" val="2015.08.28"/>
  <p:tag name="AS_TITLE" val="Aspose.Slides for .NET 4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>
  <Template>Ripple</Template>
  <Manager/>
  <Company>Hewlett-Packard</Company>
  <PresentationFormat>On-screen Show (4:3)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 for Java</dc:title>
  <dc:creator>Fatima</dc:creator>
  <cp:lastModifiedBy>Farooq Sheikh</cp:lastModifiedBy>
  <cp:revision>2</cp:revision>
  <dcterms:created xsi:type="dcterms:W3CDTF">2014-07-16T20:57:38Z</dcterms:created>
  <dcterms:modified xsi:type="dcterms:W3CDTF">2015-07-03T06:36:36Z</dcterms:modified>
</cp:coreProperties>
</file>