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</p:sldMasterIdLst>
  <p:sldIdLst>
    <p:sldId id="256" r:id="rId5"/>
    <p:sldId id="260" r:id="rId6"/>
    <p:sldId id="263" r:id="rId7"/>
    <p:sldId id="266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C8C3-0A31-49B7-9C84-B38C1DC6BF17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17182-F4E4-46C6-9946-47D9EE509FE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34D8-2F0D-4F33-86BA-33F022A26DCF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87DF4-21A2-4B83-A495-B4790A9EA5CA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FFFB9-D477-473E-AD87-8CFB0C40C037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4826E-9609-4B74-89EF-BB2044405A50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F8AD7-AA43-4CB8-B3C0-B57B378C5A93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F2C09-3D7D-4C1C-801E-382BBF02F15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50E6-B0A7-4E3F-A7CE-E2DF463EA963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73BA-9D3D-46A4-8F06-C6FF7183604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48307-7A97-4BE5-BC4D-9BFE969DFB9A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B0119-6F2E-4131-A9F1-AC7687B78FC1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10C60-6C9C-4622-A855-F88FE88BD335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C2BE2-F8D2-4BC2-8D38-363D5CC8CCF6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97E4-F4EE-4E87-B297-7C8A5CD53352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43E80-F0B2-4C76-882B-A67FCABD25B8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78291-8D04-4713-9EF8-67D52117C38F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889-E65B-4ED2-B39D-30D7F8B3FFD0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069C-D2C6-479A-BD26-29E42FA8A2AB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953AB-ABAB-4B59-875D-513B24B16C4E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ECC2-FCC2-49D5-A9E4-34348705E42C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26E03-798D-4785-9790-8455947249AD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6388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4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5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6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7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8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00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19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37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6445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t>7/3/2015</a:t>
            </a:fld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t>7/3/2015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t>7/3/2015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t>7/3/2015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6388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4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5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6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7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8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00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19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37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6445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t>7/3/2015</a:t>
            </a:fld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t>7/3/2015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t>7/3/2015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t>7/3/2015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l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fld id="{0D7B7517-4741-40BF-8B02-873DFFA256A9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ct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fld id="{9DB32235-B5BC-40D8-AF73-48A4B5090D8F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>
            <a:defPPr>
              <a:defRPr lang="en-US" smtId="4294967295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grpSp>
        <p:nvGrpSpPr>
          <p:cNvPr id="15363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5365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1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2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3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4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5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77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6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7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8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9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0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1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2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3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4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5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96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8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9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0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1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2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3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4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5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6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7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414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6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7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8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9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0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5422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75829D23-D5C5-4532-A903-E7A1A930AAC6}" type="datetimeFigureOut">
              <a:rPr lang="en-US"/>
              <a:t>7/3/2015</a:t>
            </a:fld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5B5D8AA1-506C-44E5-AA0C-EE41E52E30D3}" type="slidenum">
              <a:rPr lang="en-US"/>
              <a:t>‹#›</a:t>
            </a:fld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>
            <a:defPPr>
              <a:defRPr lang="en-US" smtId="4294967295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grpSp>
        <p:nvGrpSpPr>
          <p:cNvPr id="15363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5365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1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2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3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4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5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77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6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7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8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9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0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1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2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3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4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5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96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8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9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0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1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2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3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4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5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6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7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414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6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7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8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9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0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5422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75829D23-D5C5-4532-A903-E7A1A930AAC6}" type="datetimeFigureOut">
              <a:rPr lang="en-US"/>
              <a:t>7/3/2015</a:t>
            </a:fld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5B5D8AA1-506C-44E5-AA0C-EE41E52E30D3}" type="slidenum">
              <a:rPr lang="en-US"/>
              <a:t>‹#›</a:t>
            </a:fld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1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/>
          <a:p>
            <a:r>
              <a:rPr lang="en-US" b="1" err="1" smtClean="0">
                <a:solidFill>
                  <a:srgbClr val="FF0000"/>
                </a:solidFill>
              </a:rPr>
              <a:t>Aspose.Slides for Java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smtClean="0"/>
              <a:t>Sample Text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OrderID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Product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XYZ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PQR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New shape" descr="Created with Aspose.Slides for Cloud"/>
          <p:cNvSpPr>
            <a:spLocks noSelect="1" noRot="1" noMove="1" noResize="1" noTextEdit="1"/>
          </p:cNvSpPr>
          <p:nvPr/>
        </p:nvSpPr>
        <p:spPr>
          <a:xfrm rot="195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smtId="4294967295">
                <a:solidFill>
                  <a:srgbClr val="808080">
                    <a:alpha val="49804"/>
                  </a:srgbClr>
                </a:solidFill>
              </a:rPr>
              <a:t>Created with Aspose.Slides for Cloud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Aspose Sample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898989"/>
                </a:solidFill>
              </a:rPr>
              <a:t>Aspose.Slides Cloud SDK for Java</a:t>
            </a:r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 smtId="4294967295"/>
            </a:defPPr>
            <a:lvl1pPr marL="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4" name="New shape" descr="Created with Aspose.Slides for Cloud"/>
          <p:cNvSpPr>
            <a:spLocks noSelect="1" noRot="1" noMove="1" noResize="1" noTextEdit="1"/>
          </p:cNvSpPr>
          <p:nvPr/>
        </p:nvSpPr>
        <p:spPr>
          <a:xfrm rot="195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smtId="4294967295">
                <a:solidFill>
                  <a:srgbClr val="808080">
                    <a:alpha val="49804"/>
                  </a:srgbClr>
                </a:solidFill>
              </a:rPr>
              <a:t>Created with Aspose.Slides for Cloud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316" name="New shape" descr="Created with Aspose.Slides for Cloud"/>
          <p:cNvSpPr>
            <a:spLocks noSelect="1" noRot="1" noMove="1" noResize="1" noTextEdit="1"/>
          </p:cNvSpPr>
          <p:nvPr/>
        </p:nvSpPr>
        <p:spPr>
          <a:xfrm rot="195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smtId="4294967295">
                <a:solidFill>
                  <a:srgbClr val="808080">
                    <a:alpha val="49804"/>
                  </a:srgbClr>
                </a:solidFill>
              </a:rPr>
              <a:t>Created with Aspose.Slides for Cloud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316" name="New shape" descr="Created with Aspose.Slides for Cloud"/>
          <p:cNvSpPr>
            <a:spLocks noSelect="1" noRot="1" noMove="1" noResize="1" noTextEdit="1"/>
          </p:cNvSpPr>
          <p:nvPr/>
        </p:nvSpPr>
        <p:spPr>
          <a:xfrm rot="195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smtId="4294967295">
                <a:solidFill>
                  <a:srgbClr val="808080">
                    <a:alpha val="49804"/>
                  </a:srgbClr>
                </a:solidFill>
              </a:rPr>
              <a:t>Created with Aspose.Slides for Cloud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6366"/>
  <p:tag name="AS_OS" val="Microsoft Windows NT 6.2.9200.0"/>
  <p:tag name="AS_RELEASE_DATE" val="2016.08.03"/>
  <p:tag name="AS_TITLE" val="Aspose.Slides for .NET 4.0"/>
  <p:tag name="AS_VERSION" val="16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>Hewlett-Packard</Company>
  <PresentationFormat>On-screen Show (4:3)</PresentationFormat>
  <Paragraphs>12</Paragraphs>
  <Slides>4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Office Theme</vt:lpstr>
      <vt:lpstr>Aspose.Slides for Java</vt:lpstr>
      <vt:lpstr>Aspose Sample </vt:lpstr>
      <vt:lpstr>Aspose.Slides for Java</vt:lpstr>
      <vt:lpstr>Aspose.Slides for Java</vt:lpstr>
    </vt:vector>
  </TitlesOfParts>
  <LinksUpToDate>0</LinksUpToDate>
  <SharedDoc>0</SharedDoc>
  <HyperlinksChanged>0</HyperlinksChanged>
  <Application>Aspose.Slides for .NET</Application>
  <AppVersion>16.0700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Fatima</cp:lastModifiedBy>
  <cp:revision>1</cp:revision>
  <dcterms:created xsi:type="dcterms:W3CDTF">2014-07-17T08:01:25Z</dcterms:created>
  <dcterms:modified xsi:type="dcterms:W3CDTF">2017-02-06T12:15:29Z</dcterms:modified>
</cp:coreProperties>
</file>