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 varScale="1">
        <p:scale>
          <a:sx n="79" d="100"/>
          <a:sy n="79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228600"/>
            <a:ext cx="8153400" cy="1752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90800" y="1371600"/>
            <a:ext cx="914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219200" y="1066800"/>
            <a:ext cx="914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2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8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6F76-C119-47AA-9CBF-EC9A6C08C468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8B75-D0F6-461C-8EC9-58A51F1C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a test Slide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324600" cy="2971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192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2743200" y="2971800"/>
            <a:ext cx="1828800" cy="1981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new picture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new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This is a test Slide</vt:lpstr>
      <vt:lpstr>PowerPoint Presentation</vt:lpstr>
      <vt:lpstr>PowerPoint Presentation</vt:lpstr>
      <vt:lpstr>This is a new picture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Slide</dc:title>
  <dc:creator>Assad Mahmood Qazi</dc:creator>
  <cp:lastModifiedBy>Imran Anwar</cp:lastModifiedBy>
  <cp:revision>7</cp:revision>
  <dcterms:created xsi:type="dcterms:W3CDTF">2014-04-18T06:20:31Z</dcterms:created>
  <dcterms:modified xsi:type="dcterms:W3CDTF">2015-03-27T05:10:29Z</dcterms:modified>
</cp:coreProperties>
</file>