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4C8C3-0A31-49B7-9C84-B38C1DC6BF17}" type="datetimeFigureOut">
              <a:rPr lang="en-US"/>
              <a:pPr>
                <a:defRPr/>
              </a:pPr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17182-F4E4-46C6-9946-47D9EE509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3069C-D2C6-479A-BD26-29E42FA8A2AB}" type="datetimeFigureOut">
              <a:rPr lang="en-US"/>
              <a:pPr>
                <a:defRPr/>
              </a:pPr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953AB-ABAB-4B59-875D-513B24B16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AECC2-FCC2-49D5-A9E4-34348705E42C}" type="datetimeFigureOut">
              <a:rPr lang="en-US"/>
              <a:pPr>
                <a:defRPr/>
              </a:pPr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26E03-798D-4785-9790-8455947249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334D8-2F0D-4F33-86BA-33F022A26DCF}" type="datetimeFigureOut">
              <a:rPr lang="en-US"/>
              <a:pPr>
                <a:defRPr/>
              </a:pPr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87DF4-21A2-4B83-A495-B4790A9EA5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FFFB9-D477-473E-AD87-8CFB0C40C037}" type="datetimeFigureOut">
              <a:rPr lang="en-US"/>
              <a:pPr>
                <a:defRPr/>
              </a:pPr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4826E-9609-4B74-89EF-BB2044405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F8AD7-AA43-4CB8-B3C0-B57B378C5A93}" type="datetimeFigureOut">
              <a:rPr lang="en-US"/>
              <a:pPr>
                <a:defRPr/>
              </a:pPr>
              <a:t>7/2/2015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F2C09-3D7D-4C1C-801E-382BBF02F1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650E6-B0A7-4E3F-A7CE-E2DF463EA963}" type="datetimeFigureOut">
              <a:rPr lang="en-US"/>
              <a:pPr>
                <a:defRPr/>
              </a:pPr>
              <a:t>7/2/2015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973BA-9D3D-46A4-8F06-C6FF71836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48307-7A97-4BE5-BC4D-9BFE969DFB9A}" type="datetimeFigureOut">
              <a:rPr lang="en-US"/>
              <a:pPr>
                <a:defRPr/>
              </a:pPr>
              <a:t>7/2/2015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B0119-6F2E-4131-A9F1-AC7687B78F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10C60-6C9C-4622-A855-F88FE88BD335}" type="datetimeFigureOut">
              <a:rPr lang="en-US"/>
              <a:pPr>
                <a:defRPr/>
              </a:pPr>
              <a:t>7/2/2015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C2BE2-F8D2-4BC2-8D38-363D5CC8C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797E4-F4EE-4E87-B297-7C8A5CD53352}" type="datetimeFigureOut">
              <a:rPr lang="en-US"/>
              <a:pPr>
                <a:defRPr/>
              </a:pPr>
              <a:t>7/2/2015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43E80-F0B2-4C76-882B-A67FCABD2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78291-8D04-4713-9EF8-67D52117C38F}" type="datetimeFigureOut">
              <a:rPr lang="en-US"/>
              <a:pPr>
                <a:defRPr/>
              </a:pPr>
              <a:t>7/2/2015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BC889-E65B-4ED2-B39D-30D7F8B3FF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D7B7517-4741-40BF-8B02-873DFFA256A9}" type="datetimeFigureOut">
              <a:rPr lang="en-US"/>
              <a:pPr>
                <a:defRPr/>
              </a:pPr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DB32235-B5BC-40D8-AF73-48A4B5090D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Aspose Sample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rgbClr val="898989"/>
                </a:solidFill>
              </a:rPr>
              <a:t>Aspose.Slides Cloud SDK for Java</a:t>
            </a:r>
          </a:p>
        </p:txBody>
      </p:sp>
      <p:sp>
        <p:nvSpPr>
          <p:cNvPr id="4" name="Rectangle 3" descr="Shape1"/>
          <p:cNvSpPr/>
          <p:nvPr/>
        </p:nvSpPr>
        <p:spPr>
          <a:xfrm>
            <a:off x="2057400" y="762000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Elbow Connector 5"/>
          <p:cNvCxnSpPr/>
          <p:nvPr/>
        </p:nvCxnSpPr>
        <p:spPr>
          <a:xfrm>
            <a:off x="3810000" y="1219200"/>
            <a:ext cx="1447800" cy="1066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Aspose Sample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Aspose Sample</dc:title>
  <dc:creator>Fatima</dc:creator>
  <cp:lastModifiedBy>Farooq Sheikh</cp:lastModifiedBy>
  <cp:revision>5</cp:revision>
  <dcterms:created xsi:type="dcterms:W3CDTF">2014-06-16T09:46:12Z</dcterms:created>
  <dcterms:modified xsi:type="dcterms:W3CDTF">2015-07-02T11:02:49Z</dcterms:modified>
</cp:coreProperties>
</file>