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>
      <p:cViewPr varScale="1">
        <p:scale>
          <a:sx n="79" d="100"/>
          <a:sy n="79" d="100"/>
        </p:scale>
        <p:origin x="94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376CEC-34FA-43BA-A6EE-1533B193C26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ADD9A6-EDEE-437A-B40C-79AA64F052CB}">
      <dgm:prSet phldrT="[Text]" phldr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62BEF96B-7941-4F3B-ACAF-AB2A9766498A}" type="parTrans" cxnId="{6B6E140B-0A6D-44D8-92A1-2DADB538BA52}">
      <dgm:prSet/>
      <dgm:spPr/>
      <dgm:t>
        <a:bodyPr/>
        <a:lstStyle/>
        <a:p>
          <a:endParaRPr lang="en-US"/>
        </a:p>
      </dgm:t>
    </dgm:pt>
    <dgm:pt modelId="{96708490-1E40-4307-8C58-1BD0F875CCDB}" type="sibTrans" cxnId="{6B6E140B-0A6D-44D8-92A1-2DADB538BA52}">
      <dgm:prSet/>
      <dgm:spPr/>
      <dgm:t>
        <a:bodyPr/>
        <a:lstStyle/>
        <a:p>
          <a:endParaRPr lang="en-US"/>
        </a:p>
      </dgm:t>
    </dgm:pt>
    <dgm:pt modelId="{88149D51-6C81-427A-8B74-D89D5E0D3BA9}">
      <dgm:prSet phldrT="[Text]" phldr="1"/>
      <dgm:spPr/>
      <dgm:t>
        <a:bodyPr/>
        <a:lstStyle/>
        <a:p>
          <a:endParaRPr lang="en-US"/>
        </a:p>
      </dgm:t>
    </dgm:pt>
    <dgm:pt modelId="{48FFA5F4-B345-4C3F-BEA5-A9D0E483F565}" type="parTrans" cxnId="{3C86BC20-F052-406D-983F-462BF2F9C747}">
      <dgm:prSet/>
      <dgm:spPr/>
      <dgm:t>
        <a:bodyPr/>
        <a:lstStyle/>
        <a:p>
          <a:endParaRPr lang="en-US"/>
        </a:p>
      </dgm:t>
    </dgm:pt>
    <dgm:pt modelId="{64B3C8D3-A3F7-4F59-A2F0-A7D0BAA439AA}" type="sibTrans" cxnId="{3C86BC20-F052-406D-983F-462BF2F9C747}">
      <dgm:prSet/>
      <dgm:spPr/>
      <dgm:t>
        <a:bodyPr/>
        <a:lstStyle/>
        <a:p>
          <a:endParaRPr lang="en-US"/>
        </a:p>
      </dgm:t>
    </dgm:pt>
    <dgm:pt modelId="{CFA2CC4E-9693-4C20-B83D-B08F9E03C354}">
      <dgm:prSet phldrT="[Text]" phldr="1"/>
      <dgm:spPr/>
      <dgm:t>
        <a:bodyPr/>
        <a:lstStyle/>
        <a:p>
          <a:endParaRPr lang="en-US" dirty="0"/>
        </a:p>
      </dgm:t>
    </dgm:pt>
    <dgm:pt modelId="{BB2864F4-DA2A-4B12-A822-D845175989C5}" type="parTrans" cxnId="{D1046AE9-AE89-4B1E-8C28-8E115C1CFD49}">
      <dgm:prSet/>
      <dgm:spPr/>
      <dgm:t>
        <a:bodyPr/>
        <a:lstStyle/>
        <a:p>
          <a:endParaRPr lang="en-US"/>
        </a:p>
      </dgm:t>
    </dgm:pt>
    <dgm:pt modelId="{6EB0CB79-7C36-409F-901C-36143E9D5AE8}" type="sibTrans" cxnId="{D1046AE9-AE89-4B1E-8C28-8E115C1CFD49}">
      <dgm:prSet/>
      <dgm:spPr/>
      <dgm:t>
        <a:bodyPr/>
        <a:lstStyle/>
        <a:p>
          <a:endParaRPr lang="en-US"/>
        </a:p>
      </dgm:t>
    </dgm:pt>
    <dgm:pt modelId="{6FCFA212-EB29-4196-876A-2F713FAD3727}">
      <dgm:prSet phldrT="[Text]" phldr="1"/>
      <dgm:spPr/>
      <dgm:t>
        <a:bodyPr/>
        <a:lstStyle/>
        <a:p>
          <a:endParaRPr lang="en-US"/>
        </a:p>
      </dgm:t>
    </dgm:pt>
    <dgm:pt modelId="{14168ED2-5B31-4C1F-8B96-6842C0B7214F}" type="parTrans" cxnId="{7B0C80FD-FC2B-407B-BED2-319C087D6B62}">
      <dgm:prSet/>
      <dgm:spPr/>
      <dgm:t>
        <a:bodyPr/>
        <a:lstStyle/>
        <a:p>
          <a:endParaRPr lang="en-US"/>
        </a:p>
      </dgm:t>
    </dgm:pt>
    <dgm:pt modelId="{FCA7C8B8-FF06-45DE-9C53-80ACC510638A}" type="sibTrans" cxnId="{7B0C80FD-FC2B-407B-BED2-319C087D6B62}">
      <dgm:prSet/>
      <dgm:spPr/>
      <dgm:t>
        <a:bodyPr/>
        <a:lstStyle/>
        <a:p>
          <a:endParaRPr lang="en-US"/>
        </a:p>
      </dgm:t>
    </dgm:pt>
    <dgm:pt modelId="{C7D138AA-8A3A-4F2D-97C5-2D052F082442}" type="pres">
      <dgm:prSet presAssocID="{2A376CEC-34FA-43BA-A6EE-1533B193C26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72CC2A-BA13-4F8A-A2FF-4A3E87A5A033}" type="pres">
      <dgm:prSet presAssocID="{3BADD9A6-EDEE-437A-B40C-79AA64F052C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373CF0-6E9C-44E0-B812-22E77D3419C0}" type="pres">
      <dgm:prSet presAssocID="{96708490-1E40-4307-8C58-1BD0F875CCDB}" presName="sibTrans" presStyleCnt="0"/>
      <dgm:spPr/>
    </dgm:pt>
    <dgm:pt modelId="{E3D0B75B-FCCE-4D67-B23D-0951085F775E}" type="pres">
      <dgm:prSet presAssocID="{88149D51-6C81-427A-8B74-D89D5E0D3BA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FA9065-0671-47AF-A681-5860565217AF}" type="pres">
      <dgm:prSet presAssocID="{64B3C8D3-A3F7-4F59-A2F0-A7D0BAA439AA}" presName="sibTrans" presStyleCnt="0"/>
      <dgm:spPr/>
    </dgm:pt>
    <dgm:pt modelId="{11C0EA35-9C84-4EF9-8BD3-4CA290D18621}" type="pres">
      <dgm:prSet presAssocID="{CFA2CC4E-9693-4C20-B83D-B08F9E03C35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A5E4A2-51F9-4220-ADCF-EB2DCAF10E87}" type="pres">
      <dgm:prSet presAssocID="{6EB0CB79-7C36-409F-901C-36143E9D5AE8}" presName="sibTrans" presStyleCnt="0"/>
      <dgm:spPr/>
    </dgm:pt>
    <dgm:pt modelId="{8857DDE3-BACE-4ED5-A11F-943FB9B7D965}" type="pres">
      <dgm:prSet presAssocID="{6FCFA212-EB29-4196-876A-2F713FAD372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71A1D6-FD4B-48FC-8036-EEEB02B18546}" type="presOf" srcId="{88149D51-6C81-427A-8B74-D89D5E0D3BA9}" destId="{E3D0B75B-FCCE-4D67-B23D-0951085F775E}" srcOrd="0" destOrd="0" presId="urn:microsoft.com/office/officeart/2005/8/layout/default"/>
    <dgm:cxn modelId="{58E6144C-2FDA-48C6-A85F-F4DF987E5C1C}" type="presOf" srcId="{2A376CEC-34FA-43BA-A6EE-1533B193C264}" destId="{C7D138AA-8A3A-4F2D-97C5-2D052F082442}" srcOrd="0" destOrd="0" presId="urn:microsoft.com/office/officeart/2005/8/layout/default"/>
    <dgm:cxn modelId="{D236226D-F090-43E8-A1BF-71C3AF1F89A7}" type="presOf" srcId="{CFA2CC4E-9693-4C20-B83D-B08F9E03C354}" destId="{11C0EA35-9C84-4EF9-8BD3-4CA290D18621}" srcOrd="0" destOrd="0" presId="urn:microsoft.com/office/officeart/2005/8/layout/default"/>
    <dgm:cxn modelId="{D1046AE9-AE89-4B1E-8C28-8E115C1CFD49}" srcId="{2A376CEC-34FA-43BA-A6EE-1533B193C264}" destId="{CFA2CC4E-9693-4C20-B83D-B08F9E03C354}" srcOrd="2" destOrd="0" parTransId="{BB2864F4-DA2A-4B12-A822-D845175989C5}" sibTransId="{6EB0CB79-7C36-409F-901C-36143E9D5AE8}"/>
    <dgm:cxn modelId="{6B6E140B-0A6D-44D8-92A1-2DADB538BA52}" srcId="{2A376CEC-34FA-43BA-A6EE-1533B193C264}" destId="{3BADD9A6-EDEE-437A-B40C-79AA64F052CB}" srcOrd="0" destOrd="0" parTransId="{62BEF96B-7941-4F3B-ACAF-AB2A9766498A}" sibTransId="{96708490-1E40-4307-8C58-1BD0F875CCDB}"/>
    <dgm:cxn modelId="{3C86BC20-F052-406D-983F-462BF2F9C747}" srcId="{2A376CEC-34FA-43BA-A6EE-1533B193C264}" destId="{88149D51-6C81-427A-8B74-D89D5E0D3BA9}" srcOrd="1" destOrd="0" parTransId="{48FFA5F4-B345-4C3F-BEA5-A9D0E483F565}" sibTransId="{64B3C8D3-A3F7-4F59-A2F0-A7D0BAA439AA}"/>
    <dgm:cxn modelId="{0FA75438-0D8C-44DA-B55B-9FE60CEF999A}" type="presOf" srcId="{6FCFA212-EB29-4196-876A-2F713FAD3727}" destId="{8857DDE3-BACE-4ED5-A11F-943FB9B7D965}" srcOrd="0" destOrd="0" presId="urn:microsoft.com/office/officeart/2005/8/layout/default"/>
    <dgm:cxn modelId="{7B0C80FD-FC2B-407B-BED2-319C087D6B62}" srcId="{2A376CEC-34FA-43BA-A6EE-1533B193C264}" destId="{6FCFA212-EB29-4196-876A-2F713FAD3727}" srcOrd="3" destOrd="0" parTransId="{14168ED2-5B31-4C1F-8B96-6842C0B7214F}" sibTransId="{FCA7C8B8-FF06-45DE-9C53-80ACC510638A}"/>
    <dgm:cxn modelId="{161ECE29-139B-4964-B17B-E2FD4AA61F77}" type="presOf" srcId="{3BADD9A6-EDEE-437A-B40C-79AA64F052CB}" destId="{DB72CC2A-BA13-4F8A-A2FF-4A3E87A5A033}" srcOrd="0" destOrd="0" presId="urn:microsoft.com/office/officeart/2005/8/layout/default"/>
    <dgm:cxn modelId="{9112F998-774A-45D2-833B-9AF5A6B59436}" type="presParOf" srcId="{C7D138AA-8A3A-4F2D-97C5-2D052F082442}" destId="{DB72CC2A-BA13-4F8A-A2FF-4A3E87A5A033}" srcOrd="0" destOrd="0" presId="urn:microsoft.com/office/officeart/2005/8/layout/default"/>
    <dgm:cxn modelId="{3B70E87D-A7A2-49C1-8CE4-F9FD9F5374A9}" type="presParOf" srcId="{C7D138AA-8A3A-4F2D-97C5-2D052F082442}" destId="{ED373CF0-6E9C-44E0-B812-22E77D3419C0}" srcOrd="1" destOrd="0" presId="urn:microsoft.com/office/officeart/2005/8/layout/default"/>
    <dgm:cxn modelId="{00C90AE0-E77E-44C4-B500-C3C6FC75EA6D}" type="presParOf" srcId="{C7D138AA-8A3A-4F2D-97C5-2D052F082442}" destId="{E3D0B75B-FCCE-4D67-B23D-0951085F775E}" srcOrd="2" destOrd="0" presId="urn:microsoft.com/office/officeart/2005/8/layout/default"/>
    <dgm:cxn modelId="{542F7D99-E558-4034-AB7B-B23952381FF9}" type="presParOf" srcId="{C7D138AA-8A3A-4F2D-97C5-2D052F082442}" destId="{54FA9065-0671-47AF-A681-5860565217AF}" srcOrd="3" destOrd="0" presId="urn:microsoft.com/office/officeart/2005/8/layout/default"/>
    <dgm:cxn modelId="{1A15D82F-C1BF-44A9-A937-C669762ACED0}" type="presParOf" srcId="{C7D138AA-8A3A-4F2D-97C5-2D052F082442}" destId="{11C0EA35-9C84-4EF9-8BD3-4CA290D18621}" srcOrd="4" destOrd="0" presId="urn:microsoft.com/office/officeart/2005/8/layout/default"/>
    <dgm:cxn modelId="{C7712913-53B5-412D-8718-30C43C156594}" type="presParOf" srcId="{C7D138AA-8A3A-4F2D-97C5-2D052F082442}" destId="{8FA5E4A2-51F9-4220-ADCF-EB2DCAF10E87}" srcOrd="5" destOrd="0" presId="urn:microsoft.com/office/officeart/2005/8/layout/default"/>
    <dgm:cxn modelId="{456F627B-DB01-4D24-B303-559C4D32FF8D}" type="presParOf" srcId="{C7D138AA-8A3A-4F2D-97C5-2D052F082442}" destId="{8857DDE3-BACE-4ED5-A11F-943FB9B7D965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72CC2A-BA13-4F8A-A2FF-4A3E87A5A033}">
      <dsp:nvSpPr>
        <dsp:cNvPr id="0" name=""/>
        <dsp:cNvSpPr/>
      </dsp:nvSpPr>
      <dsp:spPr>
        <a:xfrm>
          <a:off x="376" y="985238"/>
          <a:ext cx="1469968" cy="881981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 dirty="0"/>
        </a:p>
      </dsp:txBody>
      <dsp:txXfrm>
        <a:off x="376" y="985238"/>
        <a:ext cx="1469968" cy="881981"/>
      </dsp:txXfrm>
    </dsp:sp>
    <dsp:sp modelId="{E3D0B75B-FCCE-4D67-B23D-0951085F775E}">
      <dsp:nvSpPr>
        <dsp:cNvPr id="0" name=""/>
        <dsp:cNvSpPr/>
      </dsp:nvSpPr>
      <dsp:spPr>
        <a:xfrm>
          <a:off x="1617342" y="985238"/>
          <a:ext cx="1469968" cy="8819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1617342" y="985238"/>
        <a:ext cx="1469968" cy="881981"/>
      </dsp:txXfrm>
    </dsp:sp>
    <dsp:sp modelId="{11C0EA35-9C84-4EF9-8BD3-4CA290D18621}">
      <dsp:nvSpPr>
        <dsp:cNvPr id="0" name=""/>
        <dsp:cNvSpPr/>
      </dsp:nvSpPr>
      <dsp:spPr>
        <a:xfrm>
          <a:off x="376" y="2014216"/>
          <a:ext cx="1469968" cy="8819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 dirty="0"/>
        </a:p>
      </dsp:txBody>
      <dsp:txXfrm>
        <a:off x="376" y="2014216"/>
        <a:ext cx="1469968" cy="881981"/>
      </dsp:txXfrm>
    </dsp:sp>
    <dsp:sp modelId="{8857DDE3-BACE-4ED5-A11F-943FB9B7D965}">
      <dsp:nvSpPr>
        <dsp:cNvPr id="0" name=""/>
        <dsp:cNvSpPr/>
      </dsp:nvSpPr>
      <dsp:spPr>
        <a:xfrm>
          <a:off x="1617342" y="2014216"/>
          <a:ext cx="1469968" cy="8819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1617342" y="2014216"/>
        <a:ext cx="1469968" cy="8819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6F76-C119-47AA-9CBF-EC9A6C08C468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8B75-D0F6-461C-8EC9-58A51F1C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8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6F76-C119-47AA-9CBF-EC9A6C08C468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8B75-D0F6-461C-8EC9-58A51F1C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6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6F76-C119-47AA-9CBF-EC9A6C08C468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8B75-D0F6-461C-8EC9-58A51F1CD05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7849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6F76-C119-47AA-9CBF-EC9A6C08C468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8B75-D0F6-461C-8EC9-58A51F1C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77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6F76-C119-47AA-9CBF-EC9A6C08C468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8B75-D0F6-461C-8EC9-58A51F1CD05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1224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6F76-C119-47AA-9CBF-EC9A6C08C468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8B75-D0F6-461C-8EC9-58A51F1C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19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6F76-C119-47AA-9CBF-EC9A6C08C468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8B75-D0F6-461C-8EC9-58A51F1C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72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6F76-C119-47AA-9CBF-EC9A6C08C468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8B75-D0F6-461C-8EC9-58A51F1C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59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6F76-C119-47AA-9CBF-EC9A6C08C468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8B75-D0F6-461C-8EC9-58A51F1CD05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228600"/>
            <a:ext cx="8153400" cy="1752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590800" y="1371600"/>
            <a:ext cx="914400" cy="91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1219200" y="1066800"/>
            <a:ext cx="914400" cy="91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926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6F76-C119-47AA-9CBF-EC9A6C08C468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8B75-D0F6-461C-8EC9-58A51F1C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77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6F76-C119-47AA-9CBF-EC9A6C08C468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8B75-D0F6-461C-8EC9-58A51F1C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5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6F76-C119-47AA-9CBF-EC9A6C08C468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8B75-D0F6-461C-8EC9-58A51F1C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77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6F76-C119-47AA-9CBF-EC9A6C08C468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8B75-D0F6-461C-8EC9-58A51F1C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52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6F76-C119-47AA-9CBF-EC9A6C08C468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8B75-D0F6-461C-8EC9-58A51F1C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6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6F76-C119-47AA-9CBF-EC9A6C08C468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8B75-D0F6-461C-8EC9-58A51F1C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6F76-C119-47AA-9CBF-EC9A6C08C468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8B75-D0F6-461C-8EC9-58A51F1C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62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6F76-C119-47AA-9CBF-EC9A6C08C468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8B75-D0F6-461C-8EC9-58A51F1C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0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A6F76-C119-47AA-9CBF-EC9A6C08C468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DF8B75-D0F6-461C-8EC9-58A51F1C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16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6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 test Slide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6766919"/>
              </p:ext>
            </p:extLst>
          </p:nvPr>
        </p:nvGraphicFramePr>
        <p:xfrm>
          <a:off x="609600" y="2160588"/>
          <a:ext cx="3087688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9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1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219200"/>
            <a:ext cx="1600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/>
          <p:cNvSpPr/>
          <p:nvPr/>
        </p:nvSpPr>
        <p:spPr>
          <a:xfrm>
            <a:off x="2743200" y="2971800"/>
            <a:ext cx="1828800" cy="1981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 new picture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88" b="27288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 new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86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13</Words>
  <Application>Microsoft Office PowerPoint</Application>
  <PresentationFormat>On-screen Show (4:3)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This is a test Slide</vt:lpstr>
      <vt:lpstr>PowerPoint Presentation</vt:lpstr>
      <vt:lpstr>PowerPoint Presentation</vt:lpstr>
      <vt:lpstr>This is a new picture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test Slide</dc:title>
  <dc:creator>Assad Mahmood Qazi</dc:creator>
  <cp:lastModifiedBy>Imran Anwar</cp:lastModifiedBy>
  <cp:revision>10</cp:revision>
  <dcterms:created xsi:type="dcterms:W3CDTF">2014-04-18T06:20:31Z</dcterms:created>
  <dcterms:modified xsi:type="dcterms:W3CDTF">2015-03-28T07:55:47Z</dcterms:modified>
</cp:coreProperties>
</file>