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  <p:sldMasterId id="2147483660" r:id="rId3"/>
    <p:sldMasterId id="2147483672" r:id="rId4"/>
  </p:sldMasterIdLst>
  <p:sldIdLst>
    <p:sldId id="256" r:id="rId5"/>
    <p:sldId id="257" r:id="rId6"/>
    <p:sldId id="258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Farooq Sheikh" initials="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5-07-03T16:33:23.6400000" idx="1">
    <p:pos x="10" y="10"/>
    <p:text>This is a test comment</p:tex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FBD0-40B6-4105-A50C-1DBE4F6A3AB0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68FE-07ED-42E3-A9AE-D8E7F577F0A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84BD2-CB54-4868-85E0-416451D08F4E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3E2B-B4BD-46B5-BE72-81D0155036BB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4891-AFC2-46B6-A05D-BDF2E351F923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8D3D-05C7-404A-8C1E-02CDAA98224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E6A7-2E44-4E52-ACBA-0B16E2D14EB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4C4D6-173B-4D4E-AF66-712D1F429E4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143F9-867B-456B-9C38-A18E1C434489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96DA-4F13-4D79-A7E7-C144EBF6C20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1EFE-786F-421E-9249-B387F32EF96F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E8232-EF18-4052-94B0-550C6189057B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374A-1D09-4944-95B4-8CC778CFA46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B4C6F-4C51-45A2-937A-B4B017F3852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A5B35-BE9C-44FB-AFEE-332C03CB506E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28816-F5EA-4052-BD9D-C59FE1D063A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DF00-DDF6-431F-9A18-92DD505C78B2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381E-E278-4000-81F3-FC0A2F3A61DF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539B-B2D7-4593-A835-A2BE40C00D7D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ADBD-E9F7-4B01-B066-B1154A701BAD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E3FC0-0D71-4010-860D-3C5FAC956F62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F40BB-DAB1-41C9-B85F-4C2A3C43DEC1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1D78C-4D75-46BB-AC67-D693FF0A7E52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19177-03AA-4BF8-BC3D-CDB3D7B2184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3DFE3-4DA6-4560-B084-E6E3F301F8E3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579E-014F-4386-ABDB-AC6364032FCE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D704A-D8DC-4090-9D03-B15BE3619FCF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264D-7914-4E46-A396-8DECF54F0AF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837D9-AF17-4E89-8EBF-3F7697DD819A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A960-0155-4E5B-802A-11F64EDF199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6CD3-7B6C-4326-8D05-AA81E4F43CB1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D05D-5A04-42AE-9D3A-3D75E0547418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9FAE-3C18-4033-942C-972C8A8DB02B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FB0F1-7AD0-4457-BE4A-6E9EDA2E03A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C91B-6EF3-4020-AA1D-CEB04213C1D9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A2962-9AE4-4DA1-8C30-34C22A6FB126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88EC-20BC-49DB-9CA6-9FF0B2F1FB81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E5C8-3A78-41B6-A72B-71F2C2863B7A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B462E-196C-4C16-9D20-9E0E3C529DE0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E95C9-BCF4-4A77-AC9B-DE8022CAED00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3075D-B4FE-48D9-ACD1-6428B7FD6DCA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84D0D-2FAC-445F-835E-96C4350D9E0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EBB8-DF35-4BA7-BBD7-BA8E7BB61A7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BCC7-B8F8-41AD-B4F8-EEF5B0BD12A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D0AE1-DCF1-479F-9FE6-61AA5E89F676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A11AE-19C2-459E-8A27-782E679409E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2D5AA-0E76-4FE8-B5DE-8FAD2B655B64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B30C8-EE05-4EC2-9470-ACCD1F0F410B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0F21-76B3-46BB-A068-1823A907B94C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9711-B255-4C63-AF7A-C869FF3D9973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229D-F310-4368-A870-9CBBF7450024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F0185-C0F1-46D3-B64C-E0197F47E996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14676-7316-4EB9-B4C8-09C3237000C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BCE87-BB4E-4497-8359-57B60DAD90AF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9DA6D-A8BC-4CA8-AA51-7D91CAC4A31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CB2F0-D8EB-44BA-A5FB-2A120013D7F4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2F648-418E-4630-A438-31E2616964ED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34475-607C-4499-BCE2-72F62F3324D9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C3E20-0F3B-4EB7-A220-F57ECB2E468B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5F730-9CB9-4ECE-A7E7-9D63DABDCE66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8016-7323-4BEB-A64B-092935CEC98A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212F9-B763-4CC3-B1B4-E3B39430B0AF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79C9C-56F7-4F5B-92E7-0452E97B962E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B5B3B-DDB3-4C79-96C8-B64323B67892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80479-107E-43B6-B6F4-F01EA1604809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E92AD-542F-477A-AA4F-6213B5DEA875}" type="slidenum">
              <a:rPr lang="en-US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74181E-3DE5-49B2-867A-AC4B42451E98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ct val="0"/>
              </a:spcBef>
              <a:spcAft>
                <a:spcPct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3858C9-C245-4D3D-A56C-F59D98AB27F7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DC18262E-1694-41D6-9547-566BA78EB582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>
              <a:defRPr/>
            </a:pPr>
            <a:fld id="{0C65B993-758C-4CA8-986F-3253BF4CF7D8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7928A4D9-921A-4C56-8E3E-BEF467BCA559}" type="datetimeFigureOut">
              <a:rPr lang="en-US"/>
              <a:pPr>
                <a:defRPr/>
              </a:pPr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fld id="{BF87B64C-4E9B-4A93-9B1C-EA5C1DA01C5B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89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t>Aspose.Slides for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mtClean="0"/>
              <a:t>Sample Text</a:t>
            </a:r>
          </a:p>
          <a:p>
            <a:pPr fontAlgn="auto">
              <a:spcAft>
                <a:spcPct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XYZ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PQR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t>Aspose Sample 2</a:t>
            </a:r>
          </a:p>
        </p:txBody>
      </p:sp>
      <p:sp>
        <p:nvSpPr>
          <p:cNvPr id="389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t>Aspose.Slides 2</a:t>
            </a:r>
          </a:p>
          <a:p>
            <a:pPr marL="0" indent="0" algn="ctr" eaLnBrk="1" hangingPunct="1">
              <a:buFont typeface="Arial" charset="0"/>
              <a:buNone/>
            </a:pPr>
            <a:r>
              <a:t>Sample text 1</a:t>
            </a:r>
          </a:p>
          <a:p>
            <a:pPr marL="0" indent="0" algn="ctr" eaLnBrk="1" hangingPunct="1">
              <a:buFont typeface="Arial" charset="0"/>
              <a:buNone/>
            </a:pPr>
            <a:r>
              <a:t>Sample text 2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  <a:ln w="25400" cap="flat" algn="ctr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/>
                <a:ea typeface="Arial"/>
                <a:cs typeface="+mn-cs"/>
                <a:sym typeface="Wingdings"/>
              </a:defRPr>
            </a:lvl9pPr>
          </a:lstStyle>
          <a:p>
            <a:pPr algn="ctr" fontAlgn="auto">
              <a:defRPr/>
            </a:pP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 w="9525" cap="flat" algn="ctr">
            <a:solidFill>
              <a:srgbClr val="FF0000"/>
            </a:solidFill>
            <a:prstDash val="solid"/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99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Aspose.Slides for Java</a:t>
            </a:r>
          </a:p>
        </p:txBody>
      </p:sp>
      <p:sp>
        <p:nvSpPr>
          <p:cNvPr id="399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39939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34209"/>
  <p:tag name="AS_OS" val="Microsoft Windows NT 6.2.9200.0"/>
  <p:tag name="AS_RELEASE_DATE" val="2015.08.28"/>
  <p:tag name="AS_TITLE" val="Aspose.Slides for .NET 4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Arial"/>
        <a:cs typeface="Arial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>Hewlett-Packard</Company>
  <PresentationFormat>On-screen Show (4:3)</PresentationFormat>
  <TotalTime>1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2</cp:revision>
  <dcterms:created xsi:type="dcterms:W3CDTF">2014-07-17T08:01:25Z</dcterms:created>
  <dcterms:modified xsi:type="dcterms:W3CDTF">2015-07-03T11:33:28Z</dcterms:modified>
</cp:coreProperties>
</file>