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12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300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129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11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a-D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013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065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309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293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407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08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454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364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091EF-4F93-45FF-8E33-20DCEB721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SCRUM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5F28204-CC20-4385-BE63-59AA8D78D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092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20816-C87F-4F4E-A952-F2A8B4F9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Dette er </a:t>
            </a:r>
            <a:r>
              <a:rPr lang="da-DK" dirty="0" err="1"/>
              <a:t>scrum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32FF45-4A07-44A6-B5F9-2D2FC7B33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Start med at fortælle om idéen af SCRUM</a:t>
            </a:r>
          </a:p>
          <a:p>
            <a:r>
              <a:rPr lang="da-DK" dirty="0"/>
              <a:t>Hvorfor vælge SCRUM over andet? Ex Vandfaldsmodel</a:t>
            </a:r>
          </a:p>
          <a:p>
            <a:r>
              <a:rPr lang="da-DK" dirty="0"/>
              <a:t>Hvad er en SPRINT? Hvad indeholder det? </a:t>
            </a:r>
          </a:p>
          <a:p>
            <a:pPr lvl="1"/>
            <a:r>
              <a:rPr lang="da-DK" dirty="0"/>
              <a:t>Aktører</a:t>
            </a:r>
          </a:p>
          <a:p>
            <a:pPr lvl="1"/>
            <a:r>
              <a:rPr lang="da-DK" dirty="0"/>
              <a:t>Hvilke begivenheder finder sted?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7615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AC5A1-8D6D-4EF8-8B72-F3794FD4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Det agile manifest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3E31EF0-F966-443C-8A14-3213E521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fontAlgn="ctr"/>
            <a:r>
              <a:rPr lang="da-DK" b="1" dirty="0"/>
              <a:t>Individer og samarbejde </a:t>
            </a:r>
            <a:r>
              <a:rPr lang="da-DK" dirty="0"/>
              <a:t>frem for processer og værktøjer</a:t>
            </a:r>
          </a:p>
          <a:p>
            <a:pPr algn="ctr" fontAlgn="ctr"/>
            <a:r>
              <a:rPr lang="da-DK" b="1" dirty="0"/>
              <a:t>Velfungerende software </a:t>
            </a:r>
            <a:r>
              <a:rPr lang="da-DK" dirty="0"/>
              <a:t>frem for omfattende dokumentation</a:t>
            </a:r>
          </a:p>
          <a:p>
            <a:pPr algn="ctr" fontAlgn="ctr"/>
            <a:r>
              <a:rPr lang="da-DK" b="1" dirty="0"/>
              <a:t>Samarbejde med kunden </a:t>
            </a:r>
            <a:r>
              <a:rPr lang="da-DK" dirty="0"/>
              <a:t>frem for kontraktforhandling</a:t>
            </a:r>
          </a:p>
          <a:p>
            <a:pPr algn="ctr" fontAlgn="ctr"/>
            <a:r>
              <a:rPr lang="da-DK" b="1" dirty="0"/>
              <a:t>Håndtering af forandringer </a:t>
            </a:r>
            <a:r>
              <a:rPr lang="da-DK" dirty="0"/>
              <a:t>frem for fastholdelse af en plan</a:t>
            </a:r>
          </a:p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641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B4E9E-5D42-4AB4-A861-53CBBF57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SCRUM?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4EB9CB-D46A-4FFE-8D5B-75EDDFFB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1465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ætype">
  <a:themeElements>
    <a:clrScheme name="Træ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ræ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æ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TM03090434[[fn=Trætype]]</Template>
  <TotalTime>199</TotalTime>
  <Words>71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Trætype</vt:lpstr>
      <vt:lpstr>SCRUM </vt:lpstr>
      <vt:lpstr>Dette er scrum</vt:lpstr>
      <vt:lpstr>Det agile manifest</vt:lpstr>
      <vt:lpstr>Hvad er SCRUM?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Casper Frost</dc:creator>
  <cp:lastModifiedBy>Casper Frost</cp:lastModifiedBy>
  <cp:revision>8</cp:revision>
  <dcterms:created xsi:type="dcterms:W3CDTF">2018-09-22T14:23:54Z</dcterms:created>
  <dcterms:modified xsi:type="dcterms:W3CDTF">2018-09-25T07:12:04Z</dcterms:modified>
</cp:coreProperties>
</file>