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00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2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1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a-D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1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6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293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0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6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091EF-4F93-45FF-8E33-20DCEB72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SCRUM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F28204-CC20-4385-BE63-59AA8D78D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9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B4E9E-5D42-4AB4-A861-53CBBF5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SCRUM?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4EB9CB-D46A-4FFE-8D5B-75EDDFF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Agil udviklingsmodel</a:t>
            </a:r>
          </a:p>
          <a:p>
            <a:r>
              <a:rPr lang="da-DK" dirty="0"/>
              <a:t>Selv organiserende team</a:t>
            </a:r>
          </a:p>
          <a:p>
            <a:pPr lvl="1"/>
            <a:r>
              <a:rPr lang="da-DK" dirty="0"/>
              <a:t>Roller</a:t>
            </a:r>
          </a:p>
          <a:p>
            <a:r>
              <a:rPr lang="da-DK" dirty="0"/>
              <a:t>Sprints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146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C5A1-8D6D-4EF8-8B72-F3794FD4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Det agile manifest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E31EF0-F966-443C-8A14-3213E521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ctr"/>
            <a:r>
              <a:rPr lang="da-DK" b="1" dirty="0"/>
              <a:t>Individer og samarbejde </a:t>
            </a:r>
            <a:r>
              <a:rPr lang="da-DK" dirty="0"/>
              <a:t>frem for processer og værktøjer</a:t>
            </a:r>
          </a:p>
          <a:p>
            <a:pPr algn="ctr" fontAlgn="ctr"/>
            <a:r>
              <a:rPr lang="da-DK" b="1" dirty="0"/>
              <a:t>Velfungerende software </a:t>
            </a:r>
            <a:r>
              <a:rPr lang="da-DK" dirty="0"/>
              <a:t>frem for omfattende dokumentation</a:t>
            </a:r>
          </a:p>
          <a:p>
            <a:pPr algn="ctr" fontAlgn="ctr"/>
            <a:r>
              <a:rPr lang="da-DK" b="1" dirty="0"/>
              <a:t>Samarbejde med kunden </a:t>
            </a:r>
            <a:r>
              <a:rPr lang="da-DK" dirty="0"/>
              <a:t>frem for kontraktforhandling</a:t>
            </a:r>
          </a:p>
          <a:p>
            <a:pPr algn="ctr" fontAlgn="ctr"/>
            <a:r>
              <a:rPr lang="da-DK" b="1" dirty="0"/>
              <a:t>Håndtering af forandringer </a:t>
            </a:r>
            <a:r>
              <a:rPr lang="da-DK" dirty="0"/>
              <a:t>frem for fastholdelse af en plan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41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20816-C87F-4F4E-A952-F2A8B4F9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Dette er </a:t>
            </a:r>
            <a:r>
              <a:rPr lang="da-DK" dirty="0" err="1"/>
              <a:t>scrum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32FF45-4A07-44A6-B5F9-2D2FC7B3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Start med at fortælle om idéen af SCRUM</a:t>
            </a:r>
          </a:p>
          <a:p>
            <a:r>
              <a:rPr lang="da-DK" dirty="0"/>
              <a:t>Hvorfor vælge SCRUM over andet? Ex Vandfaldsmodel</a:t>
            </a:r>
          </a:p>
          <a:p>
            <a:r>
              <a:rPr lang="da-DK" dirty="0"/>
              <a:t>Hvad er en SPRINT? Hvad indeholder det? </a:t>
            </a:r>
          </a:p>
          <a:p>
            <a:pPr lvl="1"/>
            <a:r>
              <a:rPr lang="da-DK" dirty="0"/>
              <a:t>Aktører</a:t>
            </a:r>
          </a:p>
          <a:p>
            <a:pPr lvl="1"/>
            <a:r>
              <a:rPr lang="da-DK" dirty="0"/>
              <a:t>Hvilke begivenheder finder sted?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6154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Træ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æ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æ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210</TotalTime>
  <Words>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Trætype</vt:lpstr>
      <vt:lpstr>SCRUM </vt:lpstr>
      <vt:lpstr>Hvad er SCRUM?</vt:lpstr>
      <vt:lpstr>Det agile manifest</vt:lpstr>
      <vt:lpstr>Dette er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Casper Frost</dc:creator>
  <cp:lastModifiedBy>Christian Strunge</cp:lastModifiedBy>
  <cp:revision>9</cp:revision>
  <dcterms:created xsi:type="dcterms:W3CDTF">2018-09-22T14:23:54Z</dcterms:created>
  <dcterms:modified xsi:type="dcterms:W3CDTF">2018-09-25T07:25:17Z</dcterms:modified>
</cp:coreProperties>
</file>