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1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Sprint 1</a:t>
            </a:r>
          </a:p>
        </c:rich>
      </c:tx>
      <c:layout>
        <c:manualLayout>
          <c:xMode val="edge"/>
          <c:yMode val="edge"/>
          <c:x val="0.41884857500366168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'Ark1'!$E$2</c:f>
              <c:strCache>
                <c:ptCount val="1"/>
                <c:pt idx="0">
                  <c:v>Timer tilbage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'Ark1'!$E$3:$E$22</c:f>
              <c:numCache>
                <c:formatCode>General</c:formatCode>
                <c:ptCount val="20"/>
                <c:pt idx="0">
                  <c:v>383</c:v>
                </c:pt>
                <c:pt idx="1">
                  <c:v>372</c:v>
                </c:pt>
                <c:pt idx="2">
                  <c:v>341</c:v>
                </c:pt>
                <c:pt idx="3">
                  <c:v>318</c:v>
                </c:pt>
                <c:pt idx="4">
                  <c:v>299</c:v>
                </c:pt>
                <c:pt idx="5">
                  <c:v>294</c:v>
                </c:pt>
                <c:pt idx="6">
                  <c:v>272</c:v>
                </c:pt>
                <c:pt idx="7">
                  <c:v>235</c:v>
                </c:pt>
                <c:pt idx="8">
                  <c:v>220</c:v>
                </c:pt>
                <c:pt idx="9">
                  <c:v>199</c:v>
                </c:pt>
                <c:pt idx="10">
                  <c:v>185</c:v>
                </c:pt>
                <c:pt idx="11">
                  <c:v>154</c:v>
                </c:pt>
                <c:pt idx="12">
                  <c:v>140</c:v>
                </c:pt>
                <c:pt idx="13">
                  <c:v>135</c:v>
                </c:pt>
                <c:pt idx="14">
                  <c:v>110</c:v>
                </c:pt>
                <c:pt idx="15">
                  <c:v>85</c:v>
                </c:pt>
                <c:pt idx="16">
                  <c:v>65</c:v>
                </c:pt>
                <c:pt idx="17">
                  <c:v>41</c:v>
                </c:pt>
                <c:pt idx="18">
                  <c:v>15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9048688"/>
        <c:axId val="848036016"/>
      </c:barChart>
      <c:lineChart>
        <c:grouping val="standard"/>
        <c:varyColors val="0"/>
        <c:ser>
          <c:idx val="0"/>
          <c:order val="0"/>
          <c:tx>
            <c:strRef>
              <c:f>'Ark1'!$D$2</c:f>
              <c:strCache>
                <c:ptCount val="1"/>
                <c:pt idx="0">
                  <c:v>Estimerede timer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'Ark1'!$D$3:$D$22</c:f>
              <c:numCache>
                <c:formatCode>General</c:formatCode>
                <c:ptCount val="20"/>
                <c:pt idx="0">
                  <c:v>380</c:v>
                </c:pt>
                <c:pt idx="1">
                  <c:v>360</c:v>
                </c:pt>
                <c:pt idx="2">
                  <c:v>340</c:v>
                </c:pt>
                <c:pt idx="3">
                  <c:v>320</c:v>
                </c:pt>
                <c:pt idx="4">
                  <c:v>300</c:v>
                </c:pt>
                <c:pt idx="5">
                  <c:v>280</c:v>
                </c:pt>
                <c:pt idx="6">
                  <c:v>260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180</c:v>
                </c:pt>
                <c:pt idx="11">
                  <c:v>160</c:v>
                </c:pt>
                <c:pt idx="12">
                  <c:v>140</c:v>
                </c:pt>
                <c:pt idx="13">
                  <c:v>120</c:v>
                </c:pt>
                <c:pt idx="14">
                  <c:v>100</c:v>
                </c:pt>
                <c:pt idx="15">
                  <c:v>80</c:v>
                </c:pt>
                <c:pt idx="16">
                  <c:v>60</c:v>
                </c:pt>
                <c:pt idx="17">
                  <c:v>40</c:v>
                </c:pt>
                <c:pt idx="18">
                  <c:v>20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048688"/>
        <c:axId val="848036016"/>
      </c:lineChart>
      <c:catAx>
        <c:axId val="92904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Dagel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48036016"/>
        <c:crosses val="autoZero"/>
        <c:auto val="1"/>
        <c:lblAlgn val="ctr"/>
        <c:lblOffset val="100"/>
        <c:noMultiLvlLbl val="0"/>
      </c:catAx>
      <c:valAx>
        <c:axId val="84803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2904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SCRUM for </a:t>
            </a:r>
            <a:r>
              <a:rPr lang="da-DK" dirty="0" err="1"/>
              <a:t>dummies</a:t>
            </a:r>
            <a:r>
              <a:rPr lang="da-DK" dirty="0"/>
              <a:t>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pPr lvl="1"/>
            <a:r>
              <a:rPr lang="da-DK" dirty="0"/>
              <a:t>Roller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a-DK"/>
              <a:t>Aktører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Product </a:t>
            </a:r>
            <a:r>
              <a:rPr lang="da-DK" dirty="0" err="1"/>
              <a:t>owner</a:t>
            </a:r>
            <a:endParaRPr lang="da-DK" dirty="0"/>
          </a:p>
          <a:p>
            <a:r>
              <a:rPr lang="da-DK" sz="1400" dirty="0"/>
              <a:t>Kundekrav</a:t>
            </a:r>
          </a:p>
          <a:p>
            <a:r>
              <a:rPr lang="da-DK" sz="1400" dirty="0"/>
              <a:t>Product </a:t>
            </a:r>
            <a:r>
              <a:rPr lang="da-DK" sz="1400" dirty="0" err="1"/>
              <a:t>backlog</a:t>
            </a:r>
            <a:endParaRPr lang="da-DK" sz="1400" dirty="0"/>
          </a:p>
          <a:p>
            <a:r>
              <a:rPr lang="da-DK" dirty="0"/>
              <a:t>SCRUM master</a:t>
            </a:r>
          </a:p>
          <a:p>
            <a:r>
              <a:rPr lang="da-DK" sz="1400" dirty="0"/>
              <a:t>Medudvikler</a:t>
            </a:r>
          </a:p>
          <a:p>
            <a:r>
              <a:rPr lang="da-DK" sz="1400" dirty="0"/>
              <a:t>Arbejdsmiljø/</a:t>
            </a:r>
            <a:r>
              <a:rPr lang="da-DK" sz="1400" dirty="0" err="1"/>
              <a:t>timeboxing</a:t>
            </a:r>
            <a:endParaRPr lang="da-DK" sz="1400" dirty="0"/>
          </a:p>
          <a:p>
            <a:r>
              <a:rPr lang="da-DK" dirty="0"/>
              <a:t>Development team</a:t>
            </a:r>
          </a:p>
          <a:p>
            <a:r>
              <a:rPr lang="da-DK" sz="1400" dirty="0" err="1"/>
              <a:t>Selvorganiserende</a:t>
            </a:r>
            <a:endParaRPr lang="da-DK" sz="1400" dirty="0"/>
          </a:p>
          <a:p>
            <a:r>
              <a:rPr lang="da-DK" sz="1400" dirty="0"/>
              <a:t>Udviklere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37937E-BD99-42D8-A70C-5C72493D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432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A486B-35D5-4AF4-9195-191B032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 BACKLOG</a:t>
            </a:r>
          </a:p>
        </p:txBody>
      </p:sp>
      <p:pic>
        <p:nvPicPr>
          <p:cNvPr id="6" name="Pladsholder til indhold 5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B687DB6-A1CA-4DED-BFF2-AAD10C46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006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0553-92C0-4708-93BB-C6A6D83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SCRUM board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15816D6-6420-4A50-85CC-0AF49627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287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28F47-DC34-4D79-B8A5-3DAD8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2611E2-ED67-4D52-9244-FD9E107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planning</a:t>
            </a:r>
            <a:endParaRPr lang="da-DK" dirty="0"/>
          </a:p>
          <a:p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0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A27D-E073-48C7-9113-FB55543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Chart</a:t>
            </a: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1AEEF914-2320-47AA-A84A-BA8934E1A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0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0E24-18BC-43B1-B0B0-299F8E9F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SCrum</a:t>
            </a:r>
            <a:endParaRPr lang="da-DK" dirty="0"/>
          </a:p>
        </p:txBody>
      </p:sp>
      <p:pic>
        <p:nvPicPr>
          <p:cNvPr id="1028" name="Picture 4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76D3956F-ADB5-4D33-BAB9-692BD6A4A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4" y="1584674"/>
            <a:ext cx="7117492" cy="46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2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233</TotalTime>
  <Words>82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Trætype</vt:lpstr>
      <vt:lpstr>SCRUM for dummies </vt:lpstr>
      <vt:lpstr>Det agile manifest</vt:lpstr>
      <vt:lpstr>Hvad er SCRUM?</vt:lpstr>
      <vt:lpstr>Aktører</vt:lpstr>
      <vt:lpstr>PRODUCT BACKLOG</vt:lpstr>
      <vt:lpstr>SCRUM board</vt:lpstr>
      <vt:lpstr>SPRINT</vt:lpstr>
      <vt:lpstr>Burndown Chart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15</cp:revision>
  <dcterms:created xsi:type="dcterms:W3CDTF">2018-09-22T14:23:54Z</dcterms:created>
  <dcterms:modified xsi:type="dcterms:W3CDTF">2018-09-25T07:56:53Z</dcterms:modified>
</cp:coreProperties>
</file>