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Sprint 1</a:t>
            </a:r>
          </a:p>
        </c:rich>
      </c:tx>
      <c:layout>
        <c:manualLayout>
          <c:xMode val="edge"/>
          <c:yMode val="edge"/>
          <c:x val="0.41884857500366168"/>
          <c:y val="1.7897091722595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'Ark1'!$E$2</c:f>
              <c:strCache>
                <c:ptCount val="1"/>
                <c:pt idx="0">
                  <c:v>Timer tilbage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'Ark1'!$E$3:$E$22</c:f>
              <c:numCache>
                <c:formatCode>General</c:formatCode>
                <c:ptCount val="20"/>
                <c:pt idx="0">
                  <c:v>383</c:v>
                </c:pt>
                <c:pt idx="1">
                  <c:v>372</c:v>
                </c:pt>
                <c:pt idx="2">
                  <c:v>341</c:v>
                </c:pt>
                <c:pt idx="3">
                  <c:v>318</c:v>
                </c:pt>
                <c:pt idx="4">
                  <c:v>299</c:v>
                </c:pt>
                <c:pt idx="5">
                  <c:v>294</c:v>
                </c:pt>
                <c:pt idx="6">
                  <c:v>272</c:v>
                </c:pt>
                <c:pt idx="7">
                  <c:v>235</c:v>
                </c:pt>
                <c:pt idx="8">
                  <c:v>220</c:v>
                </c:pt>
                <c:pt idx="9">
                  <c:v>199</c:v>
                </c:pt>
                <c:pt idx="10">
                  <c:v>185</c:v>
                </c:pt>
                <c:pt idx="11">
                  <c:v>154</c:v>
                </c:pt>
                <c:pt idx="12">
                  <c:v>140</c:v>
                </c:pt>
                <c:pt idx="13">
                  <c:v>135</c:v>
                </c:pt>
                <c:pt idx="14">
                  <c:v>110</c:v>
                </c:pt>
                <c:pt idx="15">
                  <c:v>85</c:v>
                </c:pt>
                <c:pt idx="16">
                  <c:v>65</c:v>
                </c:pt>
                <c:pt idx="17">
                  <c:v>41</c:v>
                </c:pt>
                <c:pt idx="18">
                  <c:v>15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29048688"/>
        <c:axId val="848036016"/>
      </c:barChart>
      <c:lineChart>
        <c:grouping val="standard"/>
        <c:varyColors val="0"/>
        <c:ser>
          <c:idx val="0"/>
          <c:order val="0"/>
          <c:tx>
            <c:strRef>
              <c:f>'Ark1'!$D$2</c:f>
              <c:strCache>
                <c:ptCount val="1"/>
                <c:pt idx="0">
                  <c:v>Estimerede timer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'Ark1'!$D$3:$D$22</c:f>
              <c:numCache>
                <c:formatCode>General</c:formatCode>
                <c:ptCount val="20"/>
                <c:pt idx="0">
                  <c:v>380</c:v>
                </c:pt>
                <c:pt idx="1">
                  <c:v>360</c:v>
                </c:pt>
                <c:pt idx="2">
                  <c:v>340</c:v>
                </c:pt>
                <c:pt idx="3">
                  <c:v>320</c:v>
                </c:pt>
                <c:pt idx="4">
                  <c:v>300</c:v>
                </c:pt>
                <c:pt idx="5">
                  <c:v>280</c:v>
                </c:pt>
                <c:pt idx="6">
                  <c:v>260</c:v>
                </c:pt>
                <c:pt idx="7">
                  <c:v>240</c:v>
                </c:pt>
                <c:pt idx="8">
                  <c:v>220</c:v>
                </c:pt>
                <c:pt idx="9">
                  <c:v>200</c:v>
                </c:pt>
                <c:pt idx="10">
                  <c:v>180</c:v>
                </c:pt>
                <c:pt idx="11">
                  <c:v>160</c:v>
                </c:pt>
                <c:pt idx="12">
                  <c:v>140</c:v>
                </c:pt>
                <c:pt idx="13">
                  <c:v>120</c:v>
                </c:pt>
                <c:pt idx="14">
                  <c:v>100</c:v>
                </c:pt>
                <c:pt idx="15">
                  <c:v>80</c:v>
                </c:pt>
                <c:pt idx="16">
                  <c:v>60</c:v>
                </c:pt>
                <c:pt idx="17">
                  <c:v>40</c:v>
                </c:pt>
                <c:pt idx="18">
                  <c:v>20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61-4FFB-9EA3-A747E1D4E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9048688"/>
        <c:axId val="848036016"/>
      </c:lineChart>
      <c:catAx>
        <c:axId val="92904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Dagel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848036016"/>
        <c:crosses val="autoZero"/>
        <c:auto val="1"/>
        <c:lblAlgn val="ctr"/>
        <c:lblOffset val="100"/>
        <c:noMultiLvlLbl val="0"/>
      </c:catAx>
      <c:valAx>
        <c:axId val="84803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2904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2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00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2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11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a-D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01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6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29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0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0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5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D6DBBA6-0071-4C5E-856E-CBA3F3B038DA}" type="datetimeFigureOut">
              <a:rPr lang="da-DK" smtClean="0"/>
              <a:t>25-09-2018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01845B-4A35-4C07-9374-585F8F58EA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091EF-4F93-45FF-8E33-20DCEB72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SCRUM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5F28204-CC20-4385-BE63-59AA8D78D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09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B4E9E-5D42-4AB4-A861-53CBBF57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SCRUM?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4EB9CB-D46A-4FFE-8D5B-75EDDFF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Agil udviklingsmodel</a:t>
            </a:r>
          </a:p>
          <a:p>
            <a:r>
              <a:rPr lang="da-DK" dirty="0"/>
              <a:t>Selv organiserende team</a:t>
            </a:r>
          </a:p>
          <a:p>
            <a:pPr lvl="1"/>
            <a:r>
              <a:rPr lang="da-DK" dirty="0"/>
              <a:t>Roller</a:t>
            </a:r>
          </a:p>
          <a:p>
            <a:r>
              <a:rPr lang="da-DK" dirty="0"/>
              <a:t>Sprints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146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C5A1-8D6D-4EF8-8B72-F3794FD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Det agile manifest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E31EF0-F966-443C-8A14-3213E52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ctr"/>
            <a:r>
              <a:rPr lang="da-DK" b="1" dirty="0"/>
              <a:t>Individer og samarbejde </a:t>
            </a:r>
            <a:r>
              <a:rPr lang="da-DK" dirty="0"/>
              <a:t>frem for processer og værktøjer</a:t>
            </a:r>
          </a:p>
          <a:p>
            <a:pPr algn="ctr" fontAlgn="ctr"/>
            <a:r>
              <a:rPr lang="da-DK" b="1" dirty="0"/>
              <a:t>Velfungerende software </a:t>
            </a:r>
            <a:r>
              <a:rPr lang="da-DK" dirty="0"/>
              <a:t>frem for omfattende dokumentation</a:t>
            </a:r>
          </a:p>
          <a:p>
            <a:pPr algn="ctr" fontAlgn="ctr"/>
            <a:r>
              <a:rPr lang="da-DK" b="1" dirty="0"/>
              <a:t>Samarbejde med kunden </a:t>
            </a:r>
            <a:r>
              <a:rPr lang="da-DK" dirty="0"/>
              <a:t>frem for kontraktforhandling</a:t>
            </a:r>
          </a:p>
          <a:p>
            <a:pPr algn="ctr" fontAlgn="ctr"/>
            <a:r>
              <a:rPr lang="da-DK" b="1" dirty="0"/>
              <a:t>Håndtering af forandringer </a:t>
            </a:r>
            <a:r>
              <a:rPr lang="da-DK" dirty="0"/>
              <a:t>frem for fastholdelse af en plan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41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0816-C87F-4F4E-A952-F2A8B4F9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Dette er </a:t>
            </a:r>
            <a:r>
              <a:rPr lang="da-DK" dirty="0" err="1"/>
              <a:t>scrum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32FF45-4A07-44A6-B5F9-2D2FC7B3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Start med at fortælle om idéen af SCRUM</a:t>
            </a:r>
          </a:p>
          <a:p>
            <a:r>
              <a:rPr lang="da-DK" dirty="0"/>
              <a:t>Hvorfor vælge SCRUM over andet? Ex Vandfaldsmodel</a:t>
            </a:r>
          </a:p>
          <a:p>
            <a:r>
              <a:rPr lang="da-DK" dirty="0"/>
              <a:t>Hvad er en SPRINT? Hvad indeholder det? </a:t>
            </a:r>
          </a:p>
          <a:p>
            <a:pPr lvl="1"/>
            <a:r>
              <a:rPr lang="da-DK" dirty="0"/>
              <a:t>Aktører</a:t>
            </a:r>
          </a:p>
          <a:p>
            <a:pPr lvl="1"/>
            <a:r>
              <a:rPr lang="da-DK" dirty="0"/>
              <a:t>Hvilke begivenheder finder sted?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61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0A27D-E073-48C7-9113-FB55543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Burndown</a:t>
            </a:r>
            <a:r>
              <a:rPr lang="da-DK" dirty="0"/>
              <a:t> Chart</a:t>
            </a:r>
          </a:p>
        </p:txBody>
      </p:sp>
      <p:graphicFrame>
        <p:nvGraphicFramePr>
          <p:cNvPr id="4" name="Pladsholder til indhold 5">
            <a:extLst>
              <a:ext uri="{FF2B5EF4-FFF2-40B4-BE49-F238E27FC236}">
                <a16:creationId xmlns:a16="http://schemas.microsoft.com/office/drawing/2014/main" id="{1AEEF914-2320-47AA-A84A-BA8934E1A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01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Træ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ræ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æ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210</TotalTime>
  <Words>84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Trætype</vt:lpstr>
      <vt:lpstr>SCRUM </vt:lpstr>
      <vt:lpstr>Hvad er SCRUM?</vt:lpstr>
      <vt:lpstr>Det agile manifest</vt:lpstr>
      <vt:lpstr>Dette er scrum</vt:lpstr>
      <vt:lpstr>Burndown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Casper Frost</dc:creator>
  <cp:lastModifiedBy>Casper Frost</cp:lastModifiedBy>
  <cp:revision>10</cp:revision>
  <dcterms:created xsi:type="dcterms:W3CDTF">2018-09-22T14:23:54Z</dcterms:created>
  <dcterms:modified xsi:type="dcterms:W3CDTF">2018-09-25T07:31:04Z</dcterms:modified>
</cp:coreProperties>
</file>