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5BE0D-2C30-47CA-998E-5E82C197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DDB65E-8583-4333-A3D0-28E43F765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AD6171-DF05-4FEB-9565-ACF0B3C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E267CA-CD09-4675-A93E-47CB156D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DAE55A-2094-41DB-9090-FEA5AFCD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654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D6083-A9BC-46CD-9FC5-BE4C32D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2A6566-7AFB-4D2A-87E9-8531E4611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D504CF-291A-4B70-951F-8E29818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800BA9-3A2C-4B1F-BA0D-D9463C40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33F61D-E900-411D-87C2-9308BF19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31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D556BCD-FF06-419F-A449-8F6C8D77C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9018618-D56C-4D66-A399-9DA237F9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CD7C31-4DE8-4396-843A-4093B8B5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7CD42F-CE9E-4960-875A-92ABA0B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84970A-0D78-4A0F-9A4B-2C2FD5CF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5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E3397-AB78-48DA-808E-A6EBFF36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804F32-B4A2-4E15-9DAB-F8BF3BE9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A0726D-B4E6-4152-9801-D4964ED6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B5A48B-AC8B-4415-AF6C-7ED90711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2EA0B1-3D9D-4BAC-BC2F-FD719CF9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672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A5A5-A593-4E01-8896-53BB3D87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903A3F6-3AE0-42E0-BF77-E5C2337E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91BFBC-C478-4FBD-8F15-690BE4D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EC8202-8C4B-4E43-B38A-5F191D46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E4B94D-AB85-4823-BFDD-B33889F9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68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A716-A905-4C62-91D4-E3D277AC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5F3BDC-015B-4245-A9F3-137BC38ED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BBA5E0-ADF2-4B3C-BFCF-21164B42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90FB2F-EFD5-4A2D-97F7-9A4C2C5C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8EBDA0B-131B-4312-A8B3-E1814A1F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38166D-3A04-42B6-842A-7637D193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2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CD6A2-FDE5-49FA-8BF2-668B960A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D356C6D-4B0A-4EEA-8B8D-F44DE2B6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E0EBA89-A796-4A30-B022-BDED3730D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FF295C5-A3CC-4A9D-B6B5-D73E9AF34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3B0125-5FCF-4CD3-A059-3C79B10CA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84634CE-E674-401A-8FB7-6697DBFB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A7FB83B-303A-4AA6-BB1A-4D3029CC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C0CA131-D374-4D9A-A089-5F8AF82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9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2D5A3-2390-4073-B428-B70FBA5C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093DE5D-45F8-444A-8991-57860182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9825DB-6CC9-40FE-BB95-9076BC0D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84CC813-BC6C-4559-9766-145B779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542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3135D75-F8C1-4E52-A65D-9E801603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8225C6D-D455-493E-8A4C-06BCBF1F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42573AF-31DB-49D0-B8CC-F461B0D3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179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0FF03-C305-463D-9DF1-0CCBC250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FCE32-47BE-4A2C-9503-EE5A15C8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3F734D3-7F0F-43E7-A06E-7DDC29B9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ECBF2C-1370-49BD-A86D-4DF35BD0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5B2F9C-F2D6-42EF-B1BF-3E02FDCA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5892CE9-A3F7-45ED-AAF7-8997A400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773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0E7F3-ACBA-4552-8C2C-FC9838EC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10689AA-C032-466E-B616-2FD60AC6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FD482B2-62CF-4FD3-AD5B-7C5FA8E6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4CEEA8-30D5-4178-B141-93D08955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D79F26-14EF-489E-BD7B-98DBB51D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DE3DDA-8102-4499-ADBE-6F4E21ED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692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3D57D9-5DB5-4420-BA5C-833E5B51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F5804A-5C41-4CE9-9C8F-F14D921F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72DE20-07CC-4B70-A64A-94745B9A5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6B3E-F6DF-47E6-8107-2F00BCABA683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7434A6-6422-4404-BDFD-C9A250A0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5D8802-EB73-465A-9BAB-2DC75A20C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0756-2C0D-4865-8F51-7AA1A15D396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40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EC504F-0E80-44AC-91D8-5373AE684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Spring JPA – java persistence API</a:t>
            </a:r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99849F9E-00A0-4B86-A834-0910DB02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843" y="587856"/>
            <a:ext cx="1901674" cy="3301307"/>
          </a:xfrm>
          <a:prstGeom prst="rect">
            <a:avLst/>
          </a:prstGeom>
        </p:spPr>
      </p:pic>
      <p:pic>
        <p:nvPicPr>
          <p:cNvPr id="4" name="Billede 3" descr="Et billede, der indeholder tekst&#10;&#10;Beskrivelse, der er oprettet med høj sikkerhed">
            <a:extLst>
              <a:ext uri="{FF2B5EF4-FFF2-40B4-BE49-F238E27FC236}">
                <a16:creationId xmlns:a16="http://schemas.microsoft.com/office/drawing/2014/main" id="{42EEEB1E-F88F-47E0-BDE6-7B2BFBEE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9" y="257341"/>
            <a:ext cx="3494813" cy="168215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42DAB10-A67D-4AE5-9A07-D5369ADC5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37" y="303780"/>
            <a:ext cx="3494815" cy="1589271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CA59F332-B025-4954-B51B-3F6172594846}"/>
              </a:ext>
            </a:extLst>
          </p:cNvPr>
          <p:cNvSpPr txBox="1"/>
          <p:nvPr/>
        </p:nvSpPr>
        <p:spPr>
          <a:xfrm>
            <a:off x="2119193" y="5847421"/>
            <a:ext cx="40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JPA og hvad hjælper det med?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Object-</a:t>
            </a:r>
            <a:r>
              <a:rPr lang="da-DK" dirty="0" err="1">
                <a:solidFill>
                  <a:schemeClr val="bg1"/>
                </a:solidFill>
              </a:rPr>
              <a:t>relational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mapping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B9425C26-090B-4207-968E-D2B8D7C4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76" y="2460856"/>
            <a:ext cx="6267450" cy="1333500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98C1ABE1-92AF-4362-886A-759B1EEC3F28}"/>
              </a:ext>
            </a:extLst>
          </p:cNvPr>
          <p:cNvSpPr txBox="1"/>
          <p:nvPr/>
        </p:nvSpPr>
        <p:spPr>
          <a:xfrm>
            <a:off x="6272910" y="5847420"/>
            <a:ext cx="436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Fordelen ved Spring-data JPA frem for JPA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Crud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implementation</a:t>
            </a:r>
            <a:r>
              <a:rPr lang="da-DK" dirty="0">
                <a:solidFill>
                  <a:schemeClr val="bg1"/>
                </a:solidFill>
              </a:rPr>
              <a:t> – vis eksempel</a:t>
            </a:r>
          </a:p>
        </p:txBody>
      </p:sp>
    </p:spTree>
    <p:extLst>
      <p:ext uri="{BB962C8B-B14F-4D97-AF65-F5344CB8AC3E}">
        <p14:creationId xmlns:p14="http://schemas.microsoft.com/office/powerpoint/2010/main" val="14137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Spring JPA – java persistence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Mikkel</dc:creator>
  <cp:lastModifiedBy>Mikkel</cp:lastModifiedBy>
  <cp:revision>4</cp:revision>
  <dcterms:created xsi:type="dcterms:W3CDTF">2019-01-06T20:48:15Z</dcterms:created>
  <dcterms:modified xsi:type="dcterms:W3CDTF">2019-01-06T21:20:29Z</dcterms:modified>
</cp:coreProperties>
</file>