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2"/>
  </p:normalViewPr>
  <p:slideViewPr>
    <p:cSldViewPr snapToGrid="0" snapToObjects="1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D5348-CB86-4549-BCA8-CA4EF4BCA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81217E4-5166-8845-9D32-FDEB225FE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259965-8452-4842-9D9E-8FC2FB62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018-13ED-C849-8DF8-669B77B60C0D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6688444-776C-2744-8D97-50426F04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4575CF0-DD2D-4C4A-88DF-F7AA598B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19C8-7746-3C44-B6CC-1EC9D85A672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998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4787A-5B5D-E146-8F4F-132BA047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795B592A-4531-4F4A-984C-3CDB94C7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56D91FC-48E2-A042-B7E3-2F2D8B2D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018-13ED-C849-8DF8-669B77B60C0D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FCAC63-54CD-CE41-9A81-364ADB25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7B7F544-685A-4649-B505-3484DF67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19C8-7746-3C44-B6CC-1EC9D85A672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601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C49E3F2-E1FE-AF43-BEF7-2CD1CDE30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0F9E1757-1CE9-9342-8D4A-81EF32158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43A2456-3293-8547-AE17-A270453E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018-13ED-C849-8DF8-669B77B60C0D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08D3CCC-6DB5-DC42-8D47-23A3FAD1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392D4A0-97A6-9246-A5D8-1C72E537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19C8-7746-3C44-B6CC-1EC9D85A672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56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63BD6-5465-6C47-BDB9-6C732D97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F2C0CF8-ECB4-084E-A4E5-DE36F4486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3632705-37A5-FF43-A496-B4BBF50A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018-13ED-C849-8DF8-669B77B60C0D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3FD9751-9CFA-E14C-9A1B-FE69281C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67FFCE-DCC8-F744-9B18-9642FCA3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19C8-7746-3C44-B6CC-1EC9D85A672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83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tion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4041E-1319-ED4F-97E3-6DDA1B84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52BB7F5-2260-A943-8294-FC4FFDCF1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0415A28-63C6-0F46-B561-7F8303BE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018-13ED-C849-8DF8-669B77B60C0D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63A81C2-612A-6B40-B9A6-D512E92F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B27CC2-B6F4-944D-B523-4CE057E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19C8-7746-3C44-B6CC-1EC9D85A672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721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23411-0608-7F45-8693-93861D12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752FBF8-2D68-3A40-B809-6CBDF83D5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D127052-E669-EA42-A962-C3B4E3C51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DFEE01C-6F94-0B45-9817-99F83E80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018-13ED-C849-8DF8-669B77B60C0D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A648843-4A36-9949-AE98-21E6B03E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44CC049-C739-2242-AAFE-169142D8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19C8-7746-3C44-B6CC-1EC9D85A672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863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01A74-D6FE-404D-B6D9-E62A07BB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578B038-CD0F-9749-9DF4-DE41AEFF3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C918470-F591-A149-A2A1-021E6C5B1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78F5355-51BA-B142-9C21-0412FC54C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B796FB8-8400-AD44-BE2D-BAD5902FA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470AB16-7644-3D44-BC05-0F9253CE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018-13ED-C849-8DF8-669B77B60C0D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B628AE9-1CF4-B540-965F-69890E66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35F3E96-B1C2-B24B-9A8F-B8B772DE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19C8-7746-3C44-B6CC-1EC9D85A672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241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EB1F-36BA-174F-81CA-954C6517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A2552C3-3855-D140-BD92-B3AD21BB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018-13ED-C849-8DF8-669B77B60C0D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4D0857F-70D6-FC44-91A4-658123CA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C7E6054-9646-EC4F-91B1-422ABACC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19C8-7746-3C44-B6CC-1EC9D85A672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998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28CD944-4753-764A-AECC-3D5EF195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018-13ED-C849-8DF8-669B77B60C0D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98F4C9C-A23D-BE49-AD4F-0C1064C4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BB89BBD-F85F-1947-8C1B-3B022CF0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19C8-7746-3C44-B6CC-1EC9D85A672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937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F4DFD-71E2-3641-B001-5E8AA94C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B1419B9-1A87-6B42-88E3-8E312840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29D65C0-B559-B048-B37E-122870B4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964BB64-EC1D-3447-BDB0-25ACC5C0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018-13ED-C849-8DF8-669B77B60C0D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D351C7B-2917-5B47-BA04-B40CAB15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9240570-4F0E-2E48-A7B7-F4E92200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19C8-7746-3C44-B6CC-1EC9D85A672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660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1B2AF3-655C-5E44-A608-4C222087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A8219A0-DE8B-3043-A7AA-05FFFBAB0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10E629C-7506-104A-9CB0-45BA08187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9210E32-5FC4-A148-9D88-FA786900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018-13ED-C849-8DF8-669B77B60C0D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0A941CA-F010-B741-BC22-9D14605F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78C1968-7D4F-C74E-A343-2C5310A6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19C8-7746-3C44-B6CC-1EC9D85A672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092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63CABEA-D16B-B540-B042-EDC7F2CE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44BD49E-3A60-E344-B15E-3CCD58B16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1DC90D5-21CB-2646-848D-7AA83BD2E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0A018-13ED-C849-8DF8-669B77B60C0D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AF82435-961C-0E42-9D83-95692A0E1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80F5ED-5664-EF46-A5C0-2139174CF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719C8-7746-3C44-B6CC-1EC9D85A672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931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D4827-3703-6342-A4C7-2552FD8C94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Frontend Development 1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D2D9E80-9FEE-F540-8CBE-8A8410896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HTML &amp; CSS</a:t>
            </a:r>
          </a:p>
        </p:txBody>
      </p:sp>
    </p:spTree>
    <p:extLst>
      <p:ext uri="{BB962C8B-B14F-4D97-AF65-F5344CB8AC3E}">
        <p14:creationId xmlns:p14="http://schemas.microsoft.com/office/powerpoint/2010/main" val="152877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49DDA-8184-D64F-B248-DC612EE2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HTML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50BCC8A-8320-074E-86E1-5ACFBCBF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HyperText</a:t>
            </a:r>
            <a:r>
              <a:rPr lang="da-DK" dirty="0"/>
              <a:t> </a:t>
            </a:r>
            <a:r>
              <a:rPr lang="da-DK" dirty="0" err="1"/>
              <a:t>Markup</a:t>
            </a:r>
            <a:r>
              <a:rPr lang="da-DK" dirty="0"/>
              <a:t> Language – får elementer frem på et site.</a:t>
            </a:r>
          </a:p>
          <a:p>
            <a:endParaRPr lang="da-DK" dirty="0"/>
          </a:p>
          <a:p>
            <a:r>
              <a:rPr lang="da-DK" dirty="0"/>
              <a:t>Gøres ved brug af tags som &lt;h1&gt;, &lt;a&gt;, &lt;</a:t>
            </a:r>
            <a:r>
              <a:rPr lang="da-DK" dirty="0" err="1"/>
              <a:t>img</a:t>
            </a:r>
            <a:r>
              <a:rPr lang="da-DK" dirty="0"/>
              <a:t>&gt;, &lt;p&gt; etc.</a:t>
            </a:r>
          </a:p>
          <a:p>
            <a:endParaRPr lang="da-DK" dirty="0"/>
          </a:p>
          <a:p>
            <a:r>
              <a:rPr lang="da-DK" dirty="0"/>
              <a:t>Kan også henvise til andre HTML sider eller HTML filer</a:t>
            </a:r>
          </a:p>
        </p:txBody>
      </p:sp>
    </p:spTree>
    <p:extLst>
      <p:ext uri="{BB962C8B-B14F-4D97-AF65-F5344CB8AC3E}">
        <p14:creationId xmlns:p14="http://schemas.microsoft.com/office/powerpoint/2010/main" val="70904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2F1C0A-01DD-C44B-B5C1-C5DAAE8E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dirty="0"/>
              <a:t>HTML eksempel	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1AD495-5BE8-49F8-A7C7-ADB2A2077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Vores</a:t>
            </a:r>
            <a:r>
              <a:rPr lang="en-US" sz="2000" dirty="0">
                <a:solidFill>
                  <a:srgbClr val="FFFFFF"/>
                </a:solidFill>
              </a:rPr>
              <a:t> &lt;h2&gt; </a:t>
            </a:r>
            <a:r>
              <a:rPr lang="en-US" sz="2000" dirty="0" err="1">
                <a:solidFill>
                  <a:srgbClr val="FFFFFF"/>
                </a:solidFill>
              </a:rPr>
              <a:t>er</a:t>
            </a:r>
            <a:r>
              <a:rPr lang="en-US" sz="2000" dirty="0">
                <a:solidFill>
                  <a:srgbClr val="FFFFFF"/>
                </a:solidFill>
              </a:rPr>
              <a:t> I </a:t>
            </a:r>
            <a:r>
              <a:rPr lang="en-US" sz="2000" dirty="0" err="1">
                <a:solidFill>
                  <a:srgbClr val="FFFFFF"/>
                </a:solidFill>
              </a:rPr>
              <a:t>dette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tilfælde</a:t>
            </a:r>
            <a:r>
              <a:rPr lang="en-US" sz="2000" dirty="0">
                <a:solidFill>
                  <a:srgbClr val="FFFFFF"/>
                </a:solidFill>
              </a:rPr>
              <a:t> ‘sign up for a course’, </a:t>
            </a:r>
            <a:r>
              <a:rPr lang="en-US" sz="2000" dirty="0" err="1">
                <a:solidFill>
                  <a:srgbClr val="FFFFFF"/>
                </a:solidFill>
              </a:rPr>
              <a:t>og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vores</a:t>
            </a:r>
            <a:r>
              <a:rPr lang="en-US" sz="2000" dirty="0">
                <a:solidFill>
                  <a:srgbClr val="FFFFFF"/>
                </a:solidFill>
              </a:rPr>
              <a:t> &lt;p&gt; </a:t>
            </a:r>
            <a:r>
              <a:rPr lang="en-US" sz="2000" dirty="0" err="1">
                <a:solidFill>
                  <a:srgbClr val="FFFFFF"/>
                </a:solidFill>
              </a:rPr>
              <a:t>er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teskten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skrevet</a:t>
            </a:r>
            <a:r>
              <a:rPr lang="en-US" sz="2000" dirty="0">
                <a:solidFill>
                  <a:srgbClr val="FFFFFF"/>
                </a:solidFill>
              </a:rPr>
              <a:t> under. 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Øverste</a:t>
            </a:r>
            <a:r>
              <a:rPr lang="en-US" sz="2000" dirty="0">
                <a:solidFill>
                  <a:srgbClr val="FFFFFF"/>
                </a:solidFill>
              </a:rPr>
              <a:t> billed </a:t>
            </a:r>
            <a:r>
              <a:rPr lang="en-US" sz="2000" dirty="0" err="1">
                <a:solidFill>
                  <a:srgbClr val="FFFFFF"/>
                </a:solidFill>
              </a:rPr>
              <a:t>til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højre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viser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hvordan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koden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kommer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til</a:t>
            </a:r>
            <a:r>
              <a:rPr lang="en-US" sz="2000" dirty="0">
                <a:solidFill>
                  <a:srgbClr val="FFFFFF"/>
                </a:solidFill>
              </a:rPr>
              <a:t> at se </a:t>
            </a:r>
            <a:r>
              <a:rPr lang="en-US" sz="2000" dirty="0" err="1">
                <a:solidFill>
                  <a:srgbClr val="FFFFFF"/>
                </a:solidFill>
              </a:rPr>
              <a:t>ud</a:t>
            </a:r>
            <a:r>
              <a:rPr lang="en-US" sz="2000" dirty="0">
                <a:solidFill>
                  <a:srgbClr val="FFFFFF"/>
                </a:solidFill>
              </a:rPr>
              <a:t> (</a:t>
            </a:r>
            <a:r>
              <a:rPr lang="en-US" sz="2000" dirty="0" err="1">
                <a:solidFill>
                  <a:srgbClr val="FFFFFF"/>
                </a:solidFill>
              </a:rPr>
              <a:t>modificeret</a:t>
            </a:r>
            <a:r>
              <a:rPr lang="en-US" sz="2000" dirty="0">
                <a:solidFill>
                  <a:srgbClr val="FFFFFF"/>
                </a:solidFill>
              </a:rPr>
              <a:t> med CSS, </a:t>
            </a:r>
            <a:r>
              <a:rPr lang="en-US" sz="2000" dirty="0" err="1">
                <a:solidFill>
                  <a:srgbClr val="FFFFFF"/>
                </a:solidFill>
              </a:rPr>
              <a:t>som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jeg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vil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komme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ind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på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lidt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senere</a:t>
            </a:r>
            <a:r>
              <a:rPr lang="en-US" sz="2000" dirty="0">
                <a:solidFill>
                  <a:srgbClr val="FFFFFF"/>
                </a:solidFill>
              </a:rPr>
              <a:t>).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8AA72CD-E1FB-8142-A811-F9A6FB4A9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897" y="1890310"/>
            <a:ext cx="4166313" cy="198941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10" name="Pladsholder til indhold 4">
            <a:extLst>
              <a:ext uri="{FF2B5EF4-FFF2-40B4-BE49-F238E27FC236}">
                <a16:creationId xmlns:a16="http://schemas.microsoft.com/office/drawing/2014/main" id="{BB5CB968-8FBA-534E-9CA5-D12E6E522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1" y="4985638"/>
            <a:ext cx="5116410" cy="345357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93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EB8268-8EDF-614E-A15A-F0A7C4DE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da-DK" sz="2600">
                <a:solidFill>
                  <a:srgbClr val="FFFFFF"/>
                </a:solidFill>
              </a:rPr>
              <a:t>HTML eksempel	</a:t>
            </a:r>
          </a:p>
        </p:txBody>
      </p:sp>
      <p:pic>
        <p:nvPicPr>
          <p:cNvPr id="20" name="Pladsholder til indhold 16">
            <a:extLst>
              <a:ext uri="{FF2B5EF4-FFF2-40B4-BE49-F238E27FC236}">
                <a16:creationId xmlns:a16="http://schemas.microsoft.com/office/drawing/2014/main" id="{FF79EE58-8D0E-6148-A2C8-4AF871E83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594591"/>
            <a:ext cx="7188199" cy="2264281"/>
          </a:xfrm>
          <a:prstGeom prst="rect">
            <a:avLst/>
          </a:prstGeom>
        </p:spPr>
      </p:pic>
      <p:pic>
        <p:nvPicPr>
          <p:cNvPr id="18" name="Pladsholder til indhold 17">
            <a:extLst>
              <a:ext uri="{FF2B5EF4-FFF2-40B4-BE49-F238E27FC236}">
                <a16:creationId xmlns:a16="http://schemas.microsoft.com/office/drawing/2014/main" id="{AA54A0A9-E99E-E741-8851-6412573F9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59363" y="3023972"/>
            <a:ext cx="1854200" cy="203200"/>
          </a:xfrm>
        </p:spPr>
      </p:pic>
      <p:sp>
        <p:nvSpPr>
          <p:cNvPr id="21" name="Tekstfelt 20">
            <a:extLst>
              <a:ext uri="{FF2B5EF4-FFF2-40B4-BE49-F238E27FC236}">
                <a16:creationId xmlns:a16="http://schemas.microsoft.com/office/drawing/2014/main" id="{DC389475-ABFE-0B40-A389-91829DFF0EE9}"/>
              </a:ext>
            </a:extLst>
          </p:cNvPr>
          <p:cNvSpPr txBox="1"/>
          <p:nvPr/>
        </p:nvSpPr>
        <p:spPr>
          <a:xfrm>
            <a:off x="4508500" y="4178300"/>
            <a:ext cx="350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Href</a:t>
            </a:r>
            <a:r>
              <a:rPr lang="da-DK" dirty="0"/>
              <a:t> sender os hen til valg a kursus.</a:t>
            </a:r>
          </a:p>
        </p:txBody>
      </p:sp>
    </p:spTree>
    <p:extLst>
      <p:ext uri="{BB962C8B-B14F-4D97-AF65-F5344CB8AC3E}">
        <p14:creationId xmlns:p14="http://schemas.microsoft.com/office/powerpoint/2010/main" val="381826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1B6DE-EC18-1D47-AF29-6021A855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CSS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5504038-F386-CD43-86A4-B2DCD42AF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Cascading</a:t>
            </a:r>
            <a:r>
              <a:rPr lang="da-DK" dirty="0"/>
              <a:t> Style </a:t>
            </a:r>
            <a:r>
              <a:rPr lang="da-DK" dirty="0" err="1"/>
              <a:t>Sheet</a:t>
            </a:r>
            <a:endParaRPr lang="da-DK" dirty="0"/>
          </a:p>
          <a:p>
            <a:r>
              <a:rPr lang="da-DK" dirty="0"/>
              <a:t>Modificerer et HTML dokument</a:t>
            </a:r>
          </a:p>
          <a:p>
            <a:r>
              <a:rPr lang="da-DK" dirty="0"/>
              <a:t>3 forskellige måder at bruge CSS på</a:t>
            </a:r>
          </a:p>
          <a:p>
            <a:r>
              <a:rPr lang="da-DK" dirty="0" err="1"/>
              <a:t>Inline</a:t>
            </a:r>
            <a:endParaRPr lang="da-DK" dirty="0"/>
          </a:p>
          <a:p>
            <a:r>
              <a:rPr lang="da-DK" dirty="0" err="1"/>
              <a:t>Internal</a:t>
            </a:r>
            <a:endParaRPr lang="da-DK" dirty="0"/>
          </a:p>
          <a:p>
            <a:r>
              <a:rPr lang="da-DK" dirty="0" err="1"/>
              <a:t>Extern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457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D3EC3-6E3F-6349-A3F8-22E216F0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Inline</a:t>
            </a:r>
            <a:r>
              <a:rPr lang="da-DK" dirty="0"/>
              <a:t>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D7E8977-BBDB-F04F-B398-D2CDEBAB0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Tager udgangspunkt i et enkelt element i HTML dokumentet</a:t>
            </a:r>
          </a:p>
          <a:p>
            <a:endParaRPr lang="da-DK" dirty="0"/>
          </a:p>
          <a:p>
            <a:r>
              <a:rPr lang="da-DK" dirty="0"/>
              <a:t>Ikke mulighed for genanvendelse </a:t>
            </a:r>
          </a:p>
          <a:p>
            <a:endParaRPr lang="da-DK" dirty="0"/>
          </a:p>
          <a:p>
            <a:r>
              <a:rPr lang="da-DK" dirty="0" err="1"/>
              <a:t>E.g</a:t>
            </a:r>
            <a:r>
              <a:rPr lang="da-DK" dirty="0"/>
              <a:t>. 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5E882CC-6341-9242-8644-A2C9BB5E8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4001294"/>
            <a:ext cx="48006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4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5D098-6444-9641-AE12-01418085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Internal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F3B6164-4CBB-224E-B793-E62BE8AA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Læser fra et bestemt tag og ned &lt;</a:t>
            </a:r>
            <a:r>
              <a:rPr lang="da-DK" dirty="0" err="1"/>
              <a:t>style</a:t>
            </a:r>
            <a:r>
              <a:rPr lang="da-DK" dirty="0"/>
              <a:t>&gt;.</a:t>
            </a:r>
          </a:p>
          <a:p>
            <a:endParaRPr lang="da-DK" dirty="0"/>
          </a:p>
          <a:p>
            <a:r>
              <a:rPr lang="da-DK" dirty="0" err="1"/>
              <a:t>E.g</a:t>
            </a:r>
            <a:r>
              <a:rPr lang="da-DK" dirty="0"/>
              <a:t>. 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57D1C37-B33B-2746-8068-BCA5676C6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2946400"/>
            <a:ext cx="2286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1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92099-410A-524D-868C-A3A10A23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Extern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01AAE4-55CD-5843-BA03-A74C9F18D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Ligger i ordet – læser fra ekstern fil </a:t>
            </a:r>
          </a:p>
          <a:p>
            <a:endParaRPr lang="da-DK" dirty="0"/>
          </a:p>
          <a:p>
            <a:r>
              <a:rPr lang="da-DK" dirty="0" err="1"/>
              <a:t>E.g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/>
              <a:t>Kan herefter selv modificere i det efter eget ønske </a:t>
            </a:r>
          </a:p>
          <a:p>
            <a:endParaRPr lang="da-DK" dirty="0"/>
          </a:p>
          <a:p>
            <a:r>
              <a:rPr lang="da-DK" dirty="0"/>
              <a:t>Brug af flere CSS metoder – nederste er gældende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D06421D-1D32-4C42-B16F-85F321F7E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2998787"/>
            <a:ext cx="92202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3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195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Frontend Development 1</vt:lpstr>
      <vt:lpstr>HTML </vt:lpstr>
      <vt:lpstr>HTML eksempel </vt:lpstr>
      <vt:lpstr>HTML eksempel </vt:lpstr>
      <vt:lpstr>CSS </vt:lpstr>
      <vt:lpstr>Inline </vt:lpstr>
      <vt:lpstr>Internal</vt:lpstr>
      <vt:lpstr>Extern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Development 1</dc:title>
  <dc:creator>Micki Høeg Pedersen</dc:creator>
  <cp:lastModifiedBy>Micki Høeg Pedersen</cp:lastModifiedBy>
  <cp:revision>8</cp:revision>
  <dcterms:created xsi:type="dcterms:W3CDTF">2019-01-06T10:42:52Z</dcterms:created>
  <dcterms:modified xsi:type="dcterms:W3CDTF">2019-01-06T12:07:02Z</dcterms:modified>
</cp:coreProperties>
</file>