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>
        <p:scale>
          <a:sx n="100" d="100"/>
          <a:sy n="100" d="100"/>
        </p:scale>
        <p:origin x="10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14EB-F053-6348-AF83-69DC1B178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DBA39F-62DD-5549-B6D3-E59BE8A4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F9AFD1-8802-4C48-A009-45A8998C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BA8ED4-06B9-B34A-8E4F-8CF87D10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161BA2-2950-BC49-AA9E-DE0A3DED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74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5EB6-D6A8-354E-A9C2-29F970EB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F5FCE657-4BA3-A645-9AF5-F46BE4D16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ABDBD7-6B97-9A45-98AF-71766C0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56055F-AB55-4644-ABF1-C62CCD5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8DDD2E-DEA2-4644-BC6C-27E828EF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FB58D32-4FFD-CD4A-B960-C025CF69F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AD038775-8FB9-D24C-BBE9-210E98DD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BE19DB-D41B-884A-8896-F87A49AE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5FF9DA-0B91-A14A-A238-E70B2904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E36C5D-3D5C-F54F-AFE7-6EA158E5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83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D67DD-0A0F-4A4A-93E9-090F77E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2948F5-EDA2-724E-B14B-274D6446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A52D43-F247-9D4F-B7BD-9A71EC7B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75270D-197F-5140-B183-1E69DF9D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D71995-0BE5-994E-8FBC-1E02E614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837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199BC-C556-0A4A-8A83-3E015DF7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BBBE08-8441-974D-A923-F8402084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D84982-E703-494B-A896-16EBDB90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E26FCE-DF19-DA40-86E2-65E27A42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6AD423-42DA-1041-B956-284398DB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19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516A-D605-4942-8A5F-7CCCEA9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54FCCE-013B-A74D-A70C-AED15CA7C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7F77AF-DB5E-6E4C-A747-9C3D1D7B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D73320-F530-9C45-B5AE-DEA6124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7D8D85-FAB1-B047-A2E0-2E77AAA1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06E879-72D4-374E-8CAE-D2EEF99F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1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81BD1-F642-BF47-87F2-1DAB2042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CC700D-01B4-B240-BB0A-59864383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84B414-04E5-0349-B83D-E614C5AF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1FF9392-40CE-DF49-B0AC-3515967D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4272E22-3201-E44C-8ADF-8B911AE2A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E7664FC-1E2F-A544-BF7B-A35463FE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D9E88D0-4ED9-8449-92A9-2EC94E3D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E3E713B-B902-374C-A1D2-98AE3A4A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2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9AA68-0C00-6644-9CC8-F3DF56FD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3D96BE-B742-0049-BD75-221BE44E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95308CA-F702-274D-B28A-40A49C05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BDCD9EF-4AA7-3D4C-8B74-647BA3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03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36AD368-5618-D347-B7F2-35738552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C7AF64F-87EA-0E45-B441-A58A3DF4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833194B-9A3C-C34F-9F8F-BC7CC7CD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04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97CF-3F89-5B4D-B29B-D2BD18F5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CBA2D6-7D52-354D-8DF1-E25355F6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361D9F-EE72-284E-8182-9C842B95B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199CCA-8592-1048-86B8-99C8D5F2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9F9097-7825-A04E-B31E-E139A04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F48C6F-F3F2-B748-8715-0F8867E2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564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6C7D9-9040-724D-8D56-CB7056E8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E0467CC-9418-054D-81ED-4D45687D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0A57C38-0C7E-CD42-AD7E-E3B09D7B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72DD99-0443-684D-A063-912DBAB8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01075D-CF8D-174A-BFEB-2303305F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5C181-841E-F640-B156-D3ECD025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BBF0B13-F275-9747-956F-6CF20028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09396E5-7670-034B-AAFC-09E5551E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880307-4FB8-2B40-A9DD-17306D74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856B-066E-6044-97F5-3FC1B6847322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460D1A-4DC7-5046-9567-2118EE86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BCA293-5E3E-7A48-A223-CA338980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A390-B447-164D-B909-6FF2512B8A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6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2AAE-E3BF-B64E-BE73-6C20A622A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Threads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7C237C-C858-E14D-804D-D619906DC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class</a:t>
            </a:r>
            <a:r>
              <a:rPr lang="da-DK" dirty="0"/>
              <a:t> &amp; Runnable</a:t>
            </a:r>
          </a:p>
        </p:txBody>
      </p:sp>
    </p:spTree>
    <p:extLst>
      <p:ext uri="{BB962C8B-B14F-4D97-AF65-F5344CB8AC3E}">
        <p14:creationId xmlns:p14="http://schemas.microsoft.com/office/powerpoint/2010/main" val="181203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6E69D-2CB2-7A48-AE02-64C3C87C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en Thread?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2FE27A-C8AB-9847-A80D-92356792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Individuel kode eksekvering </a:t>
            </a:r>
          </a:p>
          <a:p>
            <a:r>
              <a:rPr lang="da-DK" dirty="0"/>
              <a:t>Java Programmer har minimum én </a:t>
            </a:r>
            <a:r>
              <a:rPr lang="da-DK" dirty="0" err="1"/>
              <a:t>thread</a:t>
            </a:r>
            <a:r>
              <a:rPr lang="da-DK" dirty="0"/>
              <a:t> (public </a:t>
            </a:r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)</a:t>
            </a:r>
          </a:p>
          <a:p>
            <a:r>
              <a:rPr lang="da-DK" dirty="0" err="1"/>
              <a:t>Treads</a:t>
            </a:r>
            <a:r>
              <a:rPr lang="da-DK" dirty="0"/>
              <a:t> kan køre simultant og derved multitaske i et program (udføre mere end én opgave af gangen)</a:t>
            </a:r>
          </a:p>
          <a:p>
            <a:r>
              <a:rPr lang="da-DK" dirty="0"/>
              <a:t>Bruges primært til asynkrone opgaver (opgaven bliver udført sideløbende med andre opgaver)</a:t>
            </a:r>
          </a:p>
        </p:txBody>
      </p:sp>
    </p:spTree>
    <p:extLst>
      <p:ext uri="{BB962C8B-B14F-4D97-AF65-F5344CB8AC3E}">
        <p14:creationId xmlns:p14="http://schemas.microsoft.com/office/powerpoint/2010/main" val="125106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C1099-4FF9-174F-9F8C-5841E4A9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1" y="582210"/>
            <a:ext cx="2669406" cy="1781175"/>
          </a:xfrm>
        </p:spPr>
        <p:txBody>
          <a:bodyPr>
            <a:normAutofit/>
          </a:bodyPr>
          <a:lstStyle/>
          <a:p>
            <a:r>
              <a:rPr lang="da-DK" sz="3200" dirty="0">
                <a:solidFill>
                  <a:srgbClr val="FFFFFF"/>
                </a:solidFill>
              </a:rPr>
              <a:t>Threads livscyklus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034462F0-A352-4D0A-AE94-0842CE3B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3355130"/>
            <a:ext cx="4490652" cy="3308560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ny</a:t>
            </a:r>
            <a:r>
              <a:rPr lang="en-US" sz="1600" dirty="0"/>
              <a:t> thread </a:t>
            </a:r>
            <a:r>
              <a:rPr lang="en-US" sz="1600" dirty="0" err="1"/>
              <a:t>instantieres</a:t>
            </a:r>
            <a:r>
              <a:rPr lang="en-US" sz="1600" dirty="0"/>
              <a:t>, men </a:t>
            </a:r>
            <a:r>
              <a:rPr lang="en-US" sz="1600" dirty="0" err="1"/>
              <a:t>køres</a:t>
            </a:r>
            <a:r>
              <a:rPr lang="en-US" sz="1600" dirty="0"/>
              <a:t> </a:t>
            </a:r>
            <a:r>
              <a:rPr lang="en-US" sz="1600" dirty="0" err="1"/>
              <a:t>ikke</a:t>
            </a:r>
            <a:r>
              <a:rPr lang="en-US" sz="1600" dirty="0"/>
              <a:t> </a:t>
            </a:r>
            <a:r>
              <a:rPr lang="en-US" sz="1600" dirty="0" err="1"/>
              <a:t>før</a:t>
            </a:r>
            <a:r>
              <a:rPr lang="en-US" sz="1600" dirty="0"/>
              <a:t>, at man </a:t>
            </a:r>
            <a:r>
              <a:rPr lang="en-US" sz="1600" dirty="0" err="1"/>
              <a:t>kalder</a:t>
            </a:r>
            <a:r>
              <a:rPr lang="en-US" sz="1600" dirty="0"/>
              <a:t> start().</a:t>
            </a:r>
          </a:p>
          <a:p>
            <a:r>
              <a:rPr lang="en-US" sz="1600" dirty="0" err="1"/>
              <a:t>Når</a:t>
            </a:r>
            <a:r>
              <a:rPr lang="en-US" sz="1600" dirty="0"/>
              <a:t> </a:t>
            </a:r>
            <a:r>
              <a:rPr lang="en-US" sz="1600" dirty="0" err="1"/>
              <a:t>threaden</a:t>
            </a:r>
            <a:r>
              <a:rPr lang="en-US" sz="1600" dirty="0"/>
              <a:t> </a:t>
            </a:r>
            <a:r>
              <a:rPr lang="en-US" sz="1600" dirty="0" err="1"/>
              <a:t>er</a:t>
            </a:r>
            <a:r>
              <a:rPr lang="en-US" sz="1600" dirty="0"/>
              <a:t> </a:t>
            </a:r>
            <a:r>
              <a:rPr lang="en-US" sz="1600" dirty="0" err="1"/>
              <a:t>startet</a:t>
            </a:r>
            <a:r>
              <a:rPr lang="en-US" sz="1600" dirty="0"/>
              <a:t>, </a:t>
            </a:r>
            <a:r>
              <a:rPr lang="en-US" sz="1600" dirty="0" err="1"/>
              <a:t>så</a:t>
            </a:r>
            <a:r>
              <a:rPr lang="en-US" sz="1600" dirty="0"/>
              <a:t> </a:t>
            </a:r>
            <a:r>
              <a:rPr lang="en-US" sz="1600" dirty="0" err="1"/>
              <a:t>er</a:t>
            </a:r>
            <a:r>
              <a:rPr lang="en-US" sz="1600" dirty="0"/>
              <a:t> den I </a:t>
            </a:r>
            <a:r>
              <a:rPr lang="en-US" sz="1600" dirty="0" err="1"/>
              <a:t>en</a:t>
            </a:r>
            <a:r>
              <a:rPr lang="en-US" sz="1600" dirty="0"/>
              <a:t> ‘runnable’ state, </a:t>
            </a:r>
            <a:r>
              <a:rPr lang="en-US" sz="1600" dirty="0" err="1"/>
              <a:t>som</a:t>
            </a:r>
            <a:r>
              <a:rPr lang="en-US" sz="1600" dirty="0"/>
              <a:t> </a:t>
            </a:r>
            <a:r>
              <a:rPr lang="en-US" sz="1600" dirty="0" err="1"/>
              <a:t>er</a:t>
            </a:r>
            <a:r>
              <a:rPr lang="en-US" sz="1600" dirty="0"/>
              <a:t> </a:t>
            </a:r>
            <a:r>
              <a:rPr lang="en-US" sz="1600" dirty="0" err="1"/>
              <a:t>klar</a:t>
            </a:r>
            <a:r>
              <a:rPr lang="en-US" sz="1600" dirty="0"/>
              <a:t> </a:t>
            </a:r>
            <a:r>
              <a:rPr lang="en-US" sz="1600" dirty="0" err="1"/>
              <a:t>til</a:t>
            </a:r>
            <a:r>
              <a:rPr lang="en-US" sz="1600" dirty="0"/>
              <a:t> at </a:t>
            </a:r>
            <a:r>
              <a:rPr lang="en-US" sz="1600" dirty="0" err="1"/>
              <a:t>blive</a:t>
            </a:r>
            <a:r>
              <a:rPr lang="en-US" sz="1600" dirty="0"/>
              <a:t> </a:t>
            </a:r>
            <a:r>
              <a:rPr lang="en-US" sz="1600" dirty="0" err="1"/>
              <a:t>kørt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Når</a:t>
            </a:r>
            <a:r>
              <a:rPr lang="en-US" sz="1600" dirty="0"/>
              <a:t> run() </a:t>
            </a:r>
            <a:r>
              <a:rPr lang="en-US" sz="1600" dirty="0" err="1"/>
              <a:t>metoden</a:t>
            </a:r>
            <a:r>
              <a:rPr lang="en-US" sz="1600" dirty="0"/>
              <a:t> </a:t>
            </a:r>
            <a:r>
              <a:rPr lang="en-US" sz="1600" dirty="0" err="1"/>
              <a:t>bliver</a:t>
            </a:r>
            <a:r>
              <a:rPr lang="en-US" sz="1600" dirty="0"/>
              <a:t> </a:t>
            </a:r>
            <a:r>
              <a:rPr lang="en-US" sz="1600" dirty="0" err="1"/>
              <a:t>kaldt</a:t>
            </a:r>
            <a:r>
              <a:rPr lang="en-US" sz="1600" dirty="0"/>
              <a:t>, </a:t>
            </a:r>
            <a:r>
              <a:rPr lang="en-US" sz="1600" dirty="0" err="1"/>
              <a:t>så</a:t>
            </a:r>
            <a:r>
              <a:rPr lang="en-US" sz="1600" dirty="0"/>
              <a:t> </a:t>
            </a:r>
            <a:r>
              <a:rPr lang="en-US" sz="1600" dirty="0" err="1"/>
              <a:t>kører</a:t>
            </a:r>
            <a:r>
              <a:rPr lang="en-US" sz="1600" dirty="0"/>
              <a:t> </a:t>
            </a:r>
            <a:r>
              <a:rPr lang="en-US" sz="1600" dirty="0" err="1"/>
              <a:t>threaden</a:t>
            </a:r>
            <a:r>
              <a:rPr lang="en-US" sz="1600" dirty="0"/>
              <a:t> </a:t>
            </a:r>
            <a:r>
              <a:rPr lang="en-US" sz="1600" dirty="0" err="1"/>
              <a:t>og</a:t>
            </a:r>
            <a:r>
              <a:rPr lang="en-US" sz="1600" dirty="0"/>
              <a:t> den </a:t>
            </a:r>
            <a:r>
              <a:rPr lang="en-US" sz="1600" dirty="0" err="1"/>
              <a:t>kode</a:t>
            </a:r>
            <a:r>
              <a:rPr lang="en-US" sz="1600" dirty="0"/>
              <a:t>, </a:t>
            </a:r>
            <a:r>
              <a:rPr lang="en-US" sz="1600" dirty="0" err="1"/>
              <a:t>som</a:t>
            </a:r>
            <a:r>
              <a:rPr lang="en-US" sz="1600" dirty="0"/>
              <a:t> run() </a:t>
            </a:r>
            <a:r>
              <a:rPr lang="en-US" sz="1600" dirty="0" err="1"/>
              <a:t>indeholder</a:t>
            </a:r>
            <a:r>
              <a:rPr lang="en-US" sz="1600" dirty="0"/>
              <a:t> </a:t>
            </a:r>
            <a:r>
              <a:rPr lang="en-US" sz="1600" dirty="0" err="1"/>
              <a:t>bliver</a:t>
            </a:r>
            <a:r>
              <a:rPr lang="en-US" sz="1600" dirty="0"/>
              <a:t> </a:t>
            </a:r>
            <a:r>
              <a:rPr lang="en-US" sz="1600" dirty="0" err="1"/>
              <a:t>eksekveret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En</a:t>
            </a:r>
            <a:r>
              <a:rPr lang="en-US" sz="1600" dirty="0"/>
              <a:t> tread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enten</a:t>
            </a:r>
            <a:r>
              <a:rPr lang="en-US" sz="1600" dirty="0"/>
              <a:t> </a:t>
            </a:r>
            <a:r>
              <a:rPr lang="en-US" sz="1600" dirty="0" err="1"/>
              <a:t>sættes</a:t>
            </a:r>
            <a:r>
              <a:rPr lang="en-US" sz="1600" dirty="0"/>
              <a:t> </a:t>
            </a:r>
            <a:r>
              <a:rPr lang="en-US" sz="1600" dirty="0" err="1"/>
              <a:t>til</a:t>
            </a:r>
            <a:r>
              <a:rPr lang="en-US" sz="1600" dirty="0"/>
              <a:t> at </a:t>
            </a:r>
            <a:r>
              <a:rPr lang="en-US" sz="1600" dirty="0" err="1"/>
              <a:t>vente</a:t>
            </a:r>
            <a:r>
              <a:rPr lang="en-US" sz="1600" dirty="0"/>
              <a:t> </a:t>
            </a:r>
            <a:r>
              <a:rPr lang="en-US" sz="1600" dirty="0" err="1"/>
              <a:t>indtil</a:t>
            </a:r>
            <a:r>
              <a:rPr lang="en-US" sz="1600" dirty="0"/>
              <a:t> et </a:t>
            </a:r>
            <a:r>
              <a:rPr lang="en-US" sz="1600" dirty="0" err="1"/>
              <a:t>kriterie</a:t>
            </a:r>
            <a:r>
              <a:rPr lang="en-US" sz="1600" dirty="0"/>
              <a:t> </a:t>
            </a:r>
            <a:r>
              <a:rPr lang="en-US" sz="1600" dirty="0" err="1"/>
              <a:t>bliver</a:t>
            </a:r>
            <a:r>
              <a:rPr lang="en-US" sz="1600" dirty="0"/>
              <a:t> </a:t>
            </a:r>
            <a:r>
              <a:rPr lang="en-US" sz="1600" dirty="0" err="1"/>
              <a:t>mødt</a:t>
            </a:r>
            <a:r>
              <a:rPr lang="en-US" sz="1600" dirty="0"/>
              <a:t>, </a:t>
            </a:r>
            <a:r>
              <a:rPr lang="en-US" sz="1600" dirty="0" err="1"/>
              <a:t>eller</a:t>
            </a:r>
            <a:r>
              <a:rPr lang="en-US" sz="1600" dirty="0"/>
              <a:t> man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angive</a:t>
            </a:r>
            <a:r>
              <a:rPr lang="en-US" sz="1600" dirty="0"/>
              <a:t> et </a:t>
            </a:r>
            <a:r>
              <a:rPr lang="en-US" sz="1600" dirty="0" err="1"/>
              <a:t>tidsinterval</a:t>
            </a:r>
            <a:r>
              <a:rPr lang="en-US" sz="1600" dirty="0"/>
              <a:t> </a:t>
            </a:r>
            <a:r>
              <a:rPr lang="en-US" sz="1600" dirty="0" err="1"/>
              <a:t>på</a:t>
            </a:r>
            <a:r>
              <a:rPr lang="en-US" sz="1600" dirty="0"/>
              <a:t>, </a:t>
            </a:r>
            <a:r>
              <a:rPr lang="en-US" sz="1600" dirty="0" err="1"/>
              <a:t>hvor</a:t>
            </a:r>
            <a:r>
              <a:rPr lang="en-US" sz="1600" dirty="0"/>
              <a:t> </a:t>
            </a:r>
            <a:r>
              <a:rPr lang="en-US" sz="1600" dirty="0" err="1"/>
              <a:t>lang</a:t>
            </a:r>
            <a:r>
              <a:rPr lang="en-US" sz="1600" dirty="0"/>
              <a:t> </a:t>
            </a:r>
            <a:r>
              <a:rPr lang="en-US" sz="1600" dirty="0" err="1"/>
              <a:t>tid</a:t>
            </a:r>
            <a:r>
              <a:rPr lang="en-US" sz="1600" dirty="0"/>
              <a:t>, at </a:t>
            </a:r>
            <a:r>
              <a:rPr lang="en-US" sz="1600" dirty="0" err="1"/>
              <a:t>treaden</a:t>
            </a:r>
            <a:r>
              <a:rPr lang="en-US" sz="1600" dirty="0"/>
              <a:t> </a:t>
            </a:r>
            <a:r>
              <a:rPr lang="en-US" sz="1600" dirty="0" err="1"/>
              <a:t>skal</a:t>
            </a:r>
            <a:r>
              <a:rPr lang="en-US" sz="1600" dirty="0"/>
              <a:t> </a:t>
            </a:r>
            <a:r>
              <a:rPr lang="en-US" sz="1600" dirty="0" err="1"/>
              <a:t>holde</a:t>
            </a:r>
            <a:r>
              <a:rPr lang="en-US" sz="1600" dirty="0"/>
              <a:t> pause (</a:t>
            </a:r>
            <a:r>
              <a:rPr lang="en-US" sz="1600" dirty="0" err="1"/>
              <a:t>Thread.sleep</a:t>
            </a:r>
            <a:r>
              <a:rPr lang="en-US" sz="1600" dirty="0"/>
              <a:t>(</a:t>
            </a:r>
            <a:r>
              <a:rPr lang="en-US" sz="1600" dirty="0" err="1"/>
              <a:t>mili</a:t>
            </a:r>
            <a:r>
              <a:rPr lang="en-US" sz="1600" dirty="0"/>
              <a:t> </a:t>
            </a:r>
            <a:r>
              <a:rPr lang="en-US" sz="1600" dirty="0" err="1"/>
              <a:t>sek</a:t>
            </a:r>
            <a:r>
              <a:rPr lang="en-US" sz="1600" dirty="0"/>
              <a:t>)). </a:t>
            </a:r>
          </a:p>
          <a:p>
            <a:r>
              <a:rPr lang="en-US" sz="1600" dirty="0" err="1"/>
              <a:t>Når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thread </a:t>
            </a:r>
            <a:r>
              <a:rPr lang="en-US" sz="1600" dirty="0" err="1"/>
              <a:t>har</a:t>
            </a:r>
            <a:r>
              <a:rPr lang="en-US" sz="1600" dirty="0"/>
              <a:t> </a:t>
            </a:r>
            <a:r>
              <a:rPr lang="en-US" sz="1600" dirty="0" err="1"/>
              <a:t>eksekveret</a:t>
            </a:r>
            <a:r>
              <a:rPr lang="en-US" sz="1600" dirty="0"/>
              <a:t> </a:t>
            </a:r>
            <a:r>
              <a:rPr lang="en-US" sz="1600" dirty="0" err="1"/>
              <a:t>koden</a:t>
            </a:r>
            <a:r>
              <a:rPr lang="en-US" sz="1600" dirty="0"/>
              <a:t>, </a:t>
            </a:r>
            <a:r>
              <a:rPr lang="en-US" sz="1600" dirty="0" err="1"/>
              <a:t>stoppes</a:t>
            </a:r>
            <a:r>
              <a:rPr lang="en-US" sz="1600" dirty="0"/>
              <a:t> </a:t>
            </a:r>
            <a:r>
              <a:rPr lang="en-US" sz="1600" dirty="0" err="1"/>
              <a:t>threaden</a:t>
            </a:r>
            <a:r>
              <a:rPr lang="en-US" sz="1600" dirty="0"/>
              <a:t> </a:t>
            </a:r>
            <a:r>
              <a:rPr lang="en-US" sz="1600" dirty="0" err="1"/>
              <a:t>og</a:t>
            </a:r>
            <a:r>
              <a:rPr lang="en-US" sz="1600" dirty="0"/>
              <a:t> den </a:t>
            </a:r>
            <a:r>
              <a:rPr lang="en-US" sz="1600" dirty="0" err="1"/>
              <a:t>bliver</a:t>
            </a:r>
            <a:r>
              <a:rPr lang="en-US" sz="1600" dirty="0"/>
              <a:t> </a:t>
            </a:r>
            <a:r>
              <a:rPr lang="en-US" sz="1600" dirty="0" err="1"/>
              <a:t>anset</a:t>
            </a:r>
            <a:r>
              <a:rPr lang="en-US" sz="1600" dirty="0"/>
              <a:t> </a:t>
            </a:r>
            <a:r>
              <a:rPr lang="en-US" sz="1600" dirty="0" err="1"/>
              <a:t>som</a:t>
            </a:r>
            <a:r>
              <a:rPr lang="en-US" sz="1600" dirty="0"/>
              <a:t> </a:t>
            </a:r>
            <a:r>
              <a:rPr lang="en-US" sz="1600" dirty="0" err="1"/>
              <a:t>værende</a:t>
            </a:r>
            <a:r>
              <a:rPr lang="en-US" sz="1600" dirty="0"/>
              <a:t> </a:t>
            </a:r>
            <a:r>
              <a:rPr lang="en-US" sz="1600" dirty="0" err="1"/>
              <a:t>død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9" name="Picture 2" descr="https://lh3.googleusercontent.com/vttXkCrdJbjh0CQciEeDk-9DVpFlxfmiQ-U7Lwq7ZU5tiMtUQNj6d-1T6slDVdHuvHaOGwQO9E305OT-jQha9NfWrLuHBtP-cBTyAgNxcYIn_FkanuG5GtFUK8I0lmtY1Au_hGXf">
            <a:extLst>
              <a:ext uri="{FF2B5EF4-FFF2-40B4-BE49-F238E27FC236}">
                <a16:creationId xmlns:a16="http://schemas.microsoft.com/office/drawing/2014/main" id="{41BCBB3F-5F49-6E47-BD55-9A022CDB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2" y="1270476"/>
            <a:ext cx="6903723" cy="41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98ED9-C6E6-DC43-BEEC-CB9A36A2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Opbygning af Thread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D05CC7-FCD3-C64E-801E-BFA058E1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68844"/>
            <a:ext cx="5127029" cy="4054976"/>
          </a:xfrm>
        </p:spPr>
        <p:txBody>
          <a:bodyPr>
            <a:normAutofit/>
          </a:bodyPr>
          <a:lstStyle/>
          <a:p>
            <a:r>
              <a:rPr lang="da-DK" sz="2000" dirty="0" err="1"/>
              <a:t>Extend</a:t>
            </a:r>
            <a:r>
              <a:rPr lang="da-DK" sz="2000" dirty="0"/>
              <a:t> </a:t>
            </a:r>
            <a:r>
              <a:rPr lang="da-DK" sz="2000" dirty="0" err="1"/>
              <a:t>thread</a:t>
            </a:r>
            <a:r>
              <a:rPr lang="da-DK" sz="2000" dirty="0"/>
              <a:t> </a:t>
            </a:r>
            <a:r>
              <a:rPr lang="da-DK" sz="2000" dirty="0" err="1"/>
              <a:t>classen</a:t>
            </a:r>
            <a:r>
              <a:rPr lang="da-DK" sz="2000" dirty="0"/>
              <a:t>, som overrider vores run() metode i </a:t>
            </a:r>
            <a:r>
              <a:rPr lang="da-DK" sz="2000" dirty="0" err="1"/>
              <a:t>thread</a:t>
            </a:r>
            <a:r>
              <a:rPr lang="da-DK" sz="2000" dirty="0"/>
              <a:t> </a:t>
            </a:r>
            <a:r>
              <a:rPr lang="da-DK" sz="2000" dirty="0" err="1"/>
              <a:t>classen</a:t>
            </a:r>
            <a:r>
              <a:rPr lang="da-DK" sz="2000" dirty="0"/>
              <a:t>.</a:t>
            </a:r>
          </a:p>
          <a:p>
            <a:r>
              <a:rPr lang="da-DK" sz="2000" dirty="0" err="1"/>
              <a:t>Threaden</a:t>
            </a:r>
            <a:r>
              <a:rPr lang="da-DK" sz="2000" dirty="0"/>
              <a:t> ‘lever’ kun i run() metoden, dvs. så længe denne kører, så længe er </a:t>
            </a:r>
            <a:r>
              <a:rPr lang="da-DK" sz="2000" dirty="0" err="1"/>
              <a:t>threaden</a:t>
            </a:r>
            <a:r>
              <a:rPr lang="da-DK" sz="2000" dirty="0"/>
              <a:t> aktiv.</a:t>
            </a:r>
          </a:p>
          <a:p>
            <a:r>
              <a:rPr lang="da-DK" sz="2000" dirty="0"/>
              <a:t>Laver et objekt af den klasse, som man har lavet, som selvfølgelig </a:t>
            </a:r>
            <a:r>
              <a:rPr lang="da-DK" sz="2000" dirty="0" err="1"/>
              <a:t>extender</a:t>
            </a:r>
            <a:r>
              <a:rPr lang="da-DK" sz="2000" dirty="0"/>
              <a:t> Thread, hvorefter man kalder ‘start()’ metoden for at påbegynde ‘run()’ metoden.</a:t>
            </a:r>
          </a:p>
        </p:txBody>
      </p:sp>
      <p:pic>
        <p:nvPicPr>
          <p:cNvPr id="2050" name="Picture 2" descr="https://lh3.googleusercontent.com/kpD804dvAnd2mSzntkRqxUzOLsKBdzKQwWXLV4235_-d9KshOWugnztdRQdqrbyu0qCZh9X00s1I3NH2Autw-6tWEkMuP13-DorsLvGufiJgaMO5wIA1e36dT-NJWGzPesiDp35C">
            <a:extLst>
              <a:ext uri="{FF2B5EF4-FFF2-40B4-BE49-F238E27FC236}">
                <a16:creationId xmlns:a16="http://schemas.microsoft.com/office/drawing/2014/main" id="{9D85B973-5F56-8045-B31E-7CEA85D3C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" r="-5" b="4696"/>
          <a:stretch/>
        </p:blipFill>
        <p:spPr bwMode="auto">
          <a:xfrm>
            <a:off x="6090613" y="242888"/>
            <a:ext cx="5461724" cy="59750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210D91-6E03-9F47-BACC-4E15D9BE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</a:rPr>
              <a:t>Runnable</a:t>
            </a: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58295BC1-AD3F-483F-9885-35338AC4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en-US" sz="1800" dirty="0" err="1"/>
              <a:t>Overrider</a:t>
            </a:r>
            <a:r>
              <a:rPr lang="en-US" sz="1800" dirty="0"/>
              <a:t> </a:t>
            </a:r>
            <a:r>
              <a:rPr lang="en-US" sz="1800" dirty="0" err="1"/>
              <a:t>ligeledes</a:t>
            </a:r>
            <a:r>
              <a:rPr lang="en-US" sz="1800" dirty="0"/>
              <a:t> run() </a:t>
            </a:r>
            <a:r>
              <a:rPr lang="en-US" sz="1800" dirty="0" err="1"/>
              <a:t>metoden</a:t>
            </a:r>
            <a:endParaRPr lang="en-US" sz="1800" dirty="0"/>
          </a:p>
          <a:p>
            <a:r>
              <a:rPr lang="en-US" sz="1800" dirty="0" err="1"/>
              <a:t>Opretter</a:t>
            </a:r>
            <a:r>
              <a:rPr lang="en-US" sz="1800" dirty="0"/>
              <a:t> </a:t>
            </a:r>
            <a:r>
              <a:rPr lang="en-US" sz="1800" dirty="0" err="1"/>
              <a:t>ikke</a:t>
            </a:r>
            <a:r>
              <a:rPr lang="en-US" sz="1800" dirty="0"/>
              <a:t> object </a:t>
            </a:r>
            <a:r>
              <a:rPr lang="en-US" sz="1800" dirty="0" err="1"/>
              <a:t>af</a:t>
            </a:r>
            <a:r>
              <a:rPr lang="en-US" sz="1800" dirty="0"/>
              <a:t> </a:t>
            </a:r>
            <a:r>
              <a:rPr lang="en-US" sz="1800" dirty="0" err="1"/>
              <a:t>klassen</a:t>
            </a:r>
            <a:endParaRPr lang="en-US" sz="1800" dirty="0"/>
          </a:p>
          <a:p>
            <a:r>
              <a:rPr lang="en-US" sz="1800" dirty="0" err="1"/>
              <a:t>Instantierer</a:t>
            </a:r>
            <a:r>
              <a:rPr lang="en-US" sz="1800" dirty="0"/>
              <a:t> et thread object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kalder</a:t>
            </a:r>
            <a:r>
              <a:rPr lang="en-US" sz="1800" dirty="0"/>
              <a:t> start() </a:t>
            </a:r>
            <a:r>
              <a:rPr lang="en-US" sz="1800" dirty="0" err="1"/>
              <a:t>metoden</a:t>
            </a:r>
            <a:endParaRPr lang="en-US" sz="1800" dirty="0"/>
          </a:p>
        </p:txBody>
      </p:sp>
      <p:pic>
        <p:nvPicPr>
          <p:cNvPr id="3077" name="Picture 2" descr="https://lh6.googleusercontent.com/eR639rsvzzp3C_HWGFHaz4J4eDscErqcntozQDT9LdbzY-ifPmzNucWnw7uG8NNlGSCTmvDMJUWBbS_i42TRNLMjtAOl3fODux10cWaCh8vgoDSPTI29XvN8bHst4I7Fki1bg7fW">
            <a:extLst>
              <a:ext uri="{FF2B5EF4-FFF2-40B4-BE49-F238E27FC236}">
                <a16:creationId xmlns:a16="http://schemas.microsoft.com/office/drawing/2014/main" id="{BB4E0624-443F-2F42-8222-A397270A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4" y="2962451"/>
            <a:ext cx="5066462" cy="28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525D-2E01-C442-BA2A-6FCA0CB4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Extend</a:t>
            </a:r>
            <a:r>
              <a:rPr lang="da-DK" dirty="0"/>
              <a:t> Thread vs </a:t>
            </a:r>
            <a:r>
              <a:rPr lang="da-DK" dirty="0" err="1"/>
              <a:t>Implement</a:t>
            </a:r>
            <a:r>
              <a:rPr lang="da-DK" dirty="0"/>
              <a:t> Runnable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3418EC-9F62-1948-96C1-45207E31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Extend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– kan ikke </a:t>
            </a:r>
            <a:r>
              <a:rPr lang="da-DK" dirty="0" err="1"/>
              <a:t>extende</a:t>
            </a:r>
            <a:r>
              <a:rPr lang="da-DK" dirty="0"/>
              <a:t> andre klasser (Java understøtter ikke multiple </a:t>
            </a:r>
            <a:r>
              <a:rPr lang="da-DK" dirty="0" err="1"/>
              <a:t>inheritance</a:t>
            </a:r>
            <a:r>
              <a:rPr lang="da-DK" dirty="0"/>
              <a:t>).</a:t>
            </a:r>
          </a:p>
          <a:p>
            <a:r>
              <a:rPr lang="da-DK" dirty="0" err="1"/>
              <a:t>Extend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besidder basal funktionalitet, som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Interrupt</a:t>
            </a:r>
            <a:r>
              <a:rPr lang="da-DK" dirty="0"/>
              <a:t>() og </a:t>
            </a:r>
            <a:r>
              <a:rPr lang="da-DK" dirty="0" err="1"/>
              <a:t>yield</a:t>
            </a:r>
            <a:r>
              <a:rPr lang="da-DK" dirty="0"/>
              <a:t>().</a:t>
            </a:r>
          </a:p>
          <a:p>
            <a:r>
              <a:rPr lang="da-DK" dirty="0" err="1"/>
              <a:t>Implement</a:t>
            </a:r>
            <a:r>
              <a:rPr lang="da-DK" dirty="0"/>
              <a:t> Runnable – kan godt </a:t>
            </a:r>
            <a:r>
              <a:rPr lang="da-DK" dirty="0" err="1"/>
              <a:t>extende</a:t>
            </a:r>
            <a:r>
              <a:rPr lang="da-DK" dirty="0"/>
              <a:t> andre klasser (eksempelvis </a:t>
            </a:r>
            <a:r>
              <a:rPr lang="da-DK" dirty="0" err="1"/>
              <a:t>nedarvning</a:t>
            </a:r>
            <a:r>
              <a:rPr lang="da-DK" dirty="0"/>
              <a:t> fra en super klasse).</a:t>
            </a:r>
          </a:p>
          <a:p>
            <a:r>
              <a:rPr lang="da-DK" dirty="0" err="1"/>
              <a:t>Implement</a:t>
            </a:r>
            <a:r>
              <a:rPr lang="da-DK" dirty="0"/>
              <a:t> Runnable kender ikke til disse metoder, som </a:t>
            </a:r>
            <a:r>
              <a:rPr lang="da-DK" dirty="0" err="1"/>
              <a:t>thread</a:t>
            </a:r>
            <a:r>
              <a:rPr lang="da-DK" dirty="0"/>
              <a:t> klassen kender.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735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D5730-EF55-CD4B-9C2A-F4E3A440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Threads stadier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4A8EB5-7935-6B4C-B661-E4F441540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sz="2400" dirty="0"/>
              <a:t>NEW: når en ny </a:t>
            </a:r>
            <a:r>
              <a:rPr lang="da-DK" sz="2400" dirty="0" err="1"/>
              <a:t>thread</a:t>
            </a:r>
            <a:r>
              <a:rPr lang="da-DK" sz="2400" dirty="0"/>
              <a:t> er ‘født’, men endnu ikke startet.</a:t>
            </a:r>
          </a:p>
          <a:p>
            <a:r>
              <a:rPr lang="da-DK" sz="2400" dirty="0"/>
              <a:t>RUNNABLE: når en </a:t>
            </a:r>
            <a:r>
              <a:rPr lang="da-DK" sz="2400" dirty="0" err="1"/>
              <a:t>thread</a:t>
            </a:r>
            <a:r>
              <a:rPr lang="da-DK" sz="2400" dirty="0"/>
              <a:t> kan blive eksekveret i en JVM. </a:t>
            </a:r>
          </a:p>
          <a:p>
            <a:r>
              <a:rPr lang="da-DK" sz="2400" dirty="0"/>
              <a:t>RUNNING: når en </a:t>
            </a:r>
            <a:r>
              <a:rPr lang="da-DK" sz="2400" dirty="0" err="1"/>
              <a:t>thread</a:t>
            </a:r>
            <a:r>
              <a:rPr lang="da-DK" sz="2400" dirty="0"/>
              <a:t> bliver eksekvereret.</a:t>
            </a:r>
          </a:p>
          <a:p>
            <a:r>
              <a:rPr lang="da-DK" sz="2400" dirty="0"/>
              <a:t>BLOCKED: når en </a:t>
            </a:r>
            <a:r>
              <a:rPr lang="da-DK" sz="2400" dirty="0" err="1"/>
              <a:t>thread</a:t>
            </a:r>
            <a:r>
              <a:rPr lang="da-DK" sz="2400" dirty="0"/>
              <a:t> afventer et krav, som skal opfyldes før den kan køre videre.</a:t>
            </a:r>
          </a:p>
          <a:p>
            <a:r>
              <a:rPr lang="da-DK" sz="2400" dirty="0"/>
              <a:t>WAITING: når en </a:t>
            </a:r>
            <a:r>
              <a:rPr lang="da-DK" sz="2400" dirty="0" err="1"/>
              <a:t>thread</a:t>
            </a:r>
            <a:r>
              <a:rPr lang="da-DK" sz="2400" dirty="0"/>
              <a:t> venter på, at blive </a:t>
            </a:r>
            <a:r>
              <a:rPr lang="da-DK" sz="2400" dirty="0" err="1"/>
              <a:t>notified</a:t>
            </a:r>
            <a:r>
              <a:rPr lang="da-DK" sz="2400" dirty="0"/>
              <a:t>, før den kører videre, </a:t>
            </a:r>
            <a:r>
              <a:rPr lang="da-DK" sz="2400" dirty="0" err="1"/>
              <a:t>e.g</a:t>
            </a:r>
            <a:r>
              <a:rPr lang="da-DK" sz="2400" dirty="0"/>
              <a:t>. ved </a:t>
            </a:r>
            <a:r>
              <a:rPr lang="da-DK" sz="2400" dirty="0" err="1"/>
              <a:t>notify</a:t>
            </a:r>
            <a:r>
              <a:rPr lang="da-DK" sz="2400" dirty="0"/>
              <a:t>() eller </a:t>
            </a:r>
            <a:r>
              <a:rPr lang="da-DK" sz="2400" dirty="0" err="1"/>
              <a:t>notifyAll</a:t>
            </a:r>
            <a:r>
              <a:rPr lang="da-DK" sz="2400" dirty="0"/>
              <a:t>().</a:t>
            </a:r>
          </a:p>
          <a:p>
            <a:r>
              <a:rPr lang="da-DK" sz="2400" dirty="0"/>
              <a:t>TIMED WAITING: når en </a:t>
            </a:r>
            <a:r>
              <a:rPr lang="da-DK" sz="2400" dirty="0" err="1"/>
              <a:t>thread</a:t>
            </a:r>
            <a:r>
              <a:rPr lang="da-DK" sz="2400" dirty="0"/>
              <a:t> har fået af vide, at den skal vente x antal sekunder, minutter, timer, dage etc. før den skal begynde at eksekvere igen.</a:t>
            </a:r>
          </a:p>
          <a:p>
            <a:r>
              <a:rPr lang="da-DK" sz="2400" dirty="0"/>
              <a:t>TERMINATED: når </a:t>
            </a:r>
            <a:r>
              <a:rPr lang="da-DK" sz="2400" dirty="0" err="1"/>
              <a:t>threaden</a:t>
            </a:r>
            <a:r>
              <a:rPr lang="da-DK" sz="2400" dirty="0"/>
              <a:t> er død.</a:t>
            </a:r>
          </a:p>
          <a:p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40586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19B82-1BA2-6946-A8F9-15C615DF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Singlethread</a:t>
            </a:r>
            <a:r>
              <a:rPr lang="da-DK" dirty="0"/>
              <a:t> vs </a:t>
            </a:r>
            <a:r>
              <a:rPr lang="da-DK" dirty="0" err="1"/>
              <a:t>Multithread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38CEBD-49EC-4E42-871B-11D881A5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a-DK" dirty="0"/>
              <a:t>Én </a:t>
            </a:r>
            <a:r>
              <a:rPr lang="da-DK" dirty="0" err="1"/>
              <a:t>thread</a:t>
            </a:r>
            <a:r>
              <a:rPr lang="da-DK" dirty="0"/>
              <a:t> er aktiv af gangen / Flere </a:t>
            </a:r>
            <a:r>
              <a:rPr lang="da-DK" dirty="0" err="1"/>
              <a:t>threads</a:t>
            </a:r>
            <a:r>
              <a:rPr lang="da-DK" dirty="0"/>
              <a:t> er aktive af gangen.</a:t>
            </a:r>
          </a:p>
          <a:p>
            <a:pPr fontAlgn="base"/>
            <a:r>
              <a:rPr lang="da-DK" dirty="0"/>
              <a:t>CPU tid spildes / CPU tid spildes aldrig.</a:t>
            </a:r>
          </a:p>
          <a:p>
            <a:pPr fontAlgn="base"/>
            <a:r>
              <a:rPr lang="da-DK" dirty="0"/>
              <a:t>Afventningens tiden er længere / Afventnings tiden er minimal.</a:t>
            </a:r>
          </a:p>
          <a:p>
            <a:pPr fontAlgn="base"/>
            <a:r>
              <a:rPr lang="da-DK" dirty="0"/>
              <a:t>Mindre effektive programmer / Mere effektive programmer.</a:t>
            </a:r>
          </a:p>
          <a:p>
            <a:pPr fontAlgn="base"/>
            <a:r>
              <a:rPr lang="da-DK" dirty="0"/>
              <a:t>Når en </a:t>
            </a:r>
            <a:r>
              <a:rPr lang="da-DK" dirty="0" err="1"/>
              <a:t>thread</a:t>
            </a:r>
            <a:r>
              <a:rPr lang="da-DK" dirty="0"/>
              <a:t> er “</a:t>
            </a:r>
            <a:r>
              <a:rPr lang="da-DK" dirty="0" err="1"/>
              <a:t>pauset</a:t>
            </a:r>
            <a:r>
              <a:rPr lang="da-DK" dirty="0"/>
              <a:t>”, venter hele systemet på denne genoptages. / Hvis en </a:t>
            </a:r>
            <a:r>
              <a:rPr lang="da-DK" dirty="0" err="1"/>
              <a:t>thread</a:t>
            </a:r>
            <a:r>
              <a:rPr lang="da-DK" dirty="0"/>
              <a:t> bliver “</a:t>
            </a:r>
            <a:r>
              <a:rPr lang="da-DK" dirty="0" err="1"/>
              <a:t>pauset</a:t>
            </a:r>
            <a:r>
              <a:rPr lang="da-DK" dirty="0"/>
              <a:t>” fortsætter resterende </a:t>
            </a:r>
            <a:r>
              <a:rPr lang="da-DK" dirty="0" err="1"/>
              <a:t>threads</a:t>
            </a:r>
            <a:r>
              <a:rPr lang="da-DK" dirty="0"/>
              <a:t> som normalt.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39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Threads</vt:lpstr>
      <vt:lpstr>Hvad er en Thread?</vt:lpstr>
      <vt:lpstr>Threads livscyklus</vt:lpstr>
      <vt:lpstr>Opbygning af Thread</vt:lpstr>
      <vt:lpstr>Runnable</vt:lpstr>
      <vt:lpstr>Extend Thread vs Implement Runnable</vt:lpstr>
      <vt:lpstr>Threads stadier</vt:lpstr>
      <vt:lpstr>Singlethread vs Multithread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Micki Høeg Pedersen</dc:creator>
  <cp:lastModifiedBy>Micki Høeg Pedersen</cp:lastModifiedBy>
  <cp:revision>6</cp:revision>
  <dcterms:created xsi:type="dcterms:W3CDTF">2019-01-05T11:41:26Z</dcterms:created>
  <dcterms:modified xsi:type="dcterms:W3CDTF">2019-01-05T13:09:20Z</dcterms:modified>
</cp:coreProperties>
</file>