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B455C-0C6E-1740-8CE8-48F9C17C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3C98108-4BD5-3346-99E4-438AC18A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ED902D-4DC6-2A40-B86B-CDEFB9F6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605BF9-DC79-D045-9652-C7DD848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CA1115-5ACB-1A42-952D-400962E4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3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72B2C-AF7C-A649-9857-245222E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30FBA045-9CEB-B84D-ACD4-99484606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935A20-AABA-D746-AAB8-456A8183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954524-4360-B64B-AB66-B996F16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22FFB9-EFE4-884B-9F89-FFED51A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02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CB623EF-2BAC-3741-8F60-FE3D15E7A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0BC8B88-3D3B-6448-852C-DFE57953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E0C071-C7E4-F347-B21D-B2F1876E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B4511C-BDE9-F44F-BBE7-97FFC45B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716777-A5BD-874F-9FBA-0C772B7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4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DEAB-6C8B-A74D-B0F0-14976299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07F1A7-E34C-094B-B1F0-4280818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D1EA3B-0CCB-C447-AF60-CB3E3629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BD961D-231F-4245-9875-7FEC6886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98A18A-39CC-6C47-9156-71EA7C0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33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65960-4D71-0147-84FC-7545FED7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B7AAD2-E84A-8A4B-B0A3-ABF00BC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3448A3-8F81-A94A-8030-58606F23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13446E-58E4-3C44-87B4-095EE2B6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89152F-AB0D-8E44-831B-44567417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2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4B445-5A59-5B43-9BD5-95663855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B52D5C-4298-0943-ABCB-5F5DE955E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601E32-1737-5A46-8E43-39B1FEA9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13112E-E16C-2C43-938E-4A16D8D9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A8F4BF-F91C-2549-B54D-C15509E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517D79-B153-BF4F-894C-AE47977D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B6D6-8710-674D-BDAE-E9300892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ED423C0-EF38-664F-9D8A-7A0C9595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0B7BF3-ACA7-8E4A-B56B-A9AF02BC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3AF7EC-2AAC-4A47-8FA4-34B68E6E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13CA69A-E5C8-E745-945A-F83D29F66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AA03E7C-4151-A646-862C-51F0D405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1DCD013-E87C-F84A-B176-70B95DF2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A898EA6-63CD-C641-9ED8-ED94BC77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83130-CAA9-404E-8CF4-C9F5DF05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37AE845-346B-F04B-B85B-9C04AAD1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C5FA829-2157-F343-ADC0-5724FBD6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64695C2-F38C-FC4C-8ACB-F8387624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8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9A596D6-E5AA-FC4F-9027-8ACEB19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FCD0EAB-0044-7F41-95C5-0CB1EB00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1D63622-328A-CF4B-A030-7E063FA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48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035A5-2FD7-0649-BD1A-0E2B2D1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EC0BBC-DA88-AE42-B08D-CD991F0D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F5979F-BC67-3948-8863-C8F35CBF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C29B28-ACED-1D48-A55A-B0383D7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8B7A38-10A1-A842-9FC6-895D7EE1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D5E4350-E884-B64C-A199-5B389084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3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8DC4-350F-AF41-9056-9F20A0BD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DD9D3FB-A85D-A44A-A821-5523CCDEF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A0AA47A-977D-9949-A9F8-10F14D52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DD473-ABBF-5448-8A6F-0328C29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74B7021-957F-2A49-8F9E-FCE5E849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B685A1-5E82-0D43-96D7-53253E76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36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8533237-0258-1D40-9A22-D9BE825D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2BF7D6-5672-5C4F-8DBD-799CE9DF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3BBC69-0105-514C-81D5-C126FC7CD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4DC2-60C3-034E-ACA5-3BB901514696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3A4275-BF56-F34F-BE40-46A9AAD9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F4584E-04A5-C642-B0A0-B0C5A5A22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3B60-D000-A44F-97A8-07B76397FE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02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6A5F8-7458-F04D-B490-A061B6D5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Cloud</a:t>
            </a:r>
            <a:r>
              <a:rPr lang="da-DK" dirty="0"/>
              <a:t> Computing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34B227F-396D-B54A-91A7-2F5E70BE2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7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494E8-7179-7043-AAE6-A1B35BF7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Cloud</a:t>
            </a:r>
            <a:r>
              <a:rPr lang="da-DK" dirty="0"/>
              <a:t> Computing?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E32830-6790-4546-B95D-4AE6D0B1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Flyttes fra fysisk backup eller traditionel </a:t>
            </a:r>
            <a:r>
              <a:rPr lang="da-DK" dirty="0" err="1"/>
              <a:t>hosting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Levering af software, services og/eller tjenesteydelser via internettet.</a:t>
            </a:r>
          </a:p>
        </p:txBody>
      </p:sp>
    </p:spTree>
    <p:extLst>
      <p:ext uri="{BB962C8B-B14F-4D97-AF65-F5344CB8AC3E}">
        <p14:creationId xmlns:p14="http://schemas.microsoft.com/office/powerpoint/2010/main" val="329482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3CC1-6B12-B444-8DD3-6EF79770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Fordele / Ulemper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3FDC07-F7D0-534C-8DBC-8FA16ACE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Fleksibel adgang</a:t>
            </a:r>
          </a:p>
          <a:p>
            <a:r>
              <a:rPr lang="da-DK" dirty="0"/>
              <a:t>Billigere betalingsmodel</a:t>
            </a:r>
          </a:p>
          <a:p>
            <a:r>
              <a:rPr lang="da-DK" dirty="0"/>
              <a:t>Mulighed for </a:t>
            </a:r>
            <a:r>
              <a:rPr lang="da-DK" dirty="0" err="1"/>
              <a:t>skalering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Leveringsusikkerhed</a:t>
            </a:r>
          </a:p>
          <a:p>
            <a:r>
              <a:rPr lang="da-DK" dirty="0"/>
              <a:t>Leverandørafhængighed</a:t>
            </a:r>
          </a:p>
          <a:p>
            <a:r>
              <a:rPr lang="da-DK" dirty="0"/>
              <a:t>Performanceproblemer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3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A0B46-0C0D-DD43-948E-59B5F93F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IaaS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8AF313-C5BA-CA4D-88C1-C9122A78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Infrastructure</a:t>
            </a:r>
            <a:r>
              <a:rPr lang="da-DK" dirty="0"/>
              <a:t> as a Service</a:t>
            </a:r>
          </a:p>
          <a:p>
            <a:endParaRPr lang="da-DK" dirty="0"/>
          </a:p>
          <a:p>
            <a:r>
              <a:rPr lang="da-DK" dirty="0" err="1"/>
              <a:t>Self-serviced</a:t>
            </a:r>
            <a:endParaRPr lang="da-DK" dirty="0"/>
          </a:p>
          <a:p>
            <a:endParaRPr lang="da-DK" dirty="0"/>
          </a:p>
          <a:p>
            <a:r>
              <a:rPr lang="da-DK" dirty="0"/>
              <a:t>Tilkøb efter behov</a:t>
            </a:r>
          </a:p>
        </p:txBody>
      </p:sp>
    </p:spTree>
    <p:extLst>
      <p:ext uri="{BB962C8B-B14F-4D97-AF65-F5344CB8AC3E}">
        <p14:creationId xmlns:p14="http://schemas.microsoft.com/office/powerpoint/2010/main" val="46811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3F660-8BEF-764F-8DE9-2BCBE430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PaaS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AE9557-056F-C343-9ADD-3DBF4B7B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Platform as a Service</a:t>
            </a:r>
          </a:p>
          <a:p>
            <a:endParaRPr lang="da-DK" dirty="0"/>
          </a:p>
          <a:p>
            <a:r>
              <a:rPr lang="da-DK" dirty="0"/>
              <a:t>Template til applikationer</a:t>
            </a:r>
          </a:p>
          <a:p>
            <a:endParaRPr lang="da-DK" dirty="0"/>
          </a:p>
          <a:p>
            <a:r>
              <a:rPr lang="da-DK" dirty="0"/>
              <a:t>Servers kan håndteres af kunden eller </a:t>
            </a:r>
            <a:r>
              <a:rPr lang="da-DK" dirty="0" err="1"/>
              <a:t>third</a:t>
            </a:r>
            <a:r>
              <a:rPr lang="da-DK" dirty="0"/>
              <a:t> party</a:t>
            </a:r>
          </a:p>
          <a:p>
            <a:endParaRPr lang="da-DK" dirty="0"/>
          </a:p>
          <a:p>
            <a:r>
              <a:rPr lang="da-DK" dirty="0"/>
              <a:t>Fokus på selve softwaren</a:t>
            </a:r>
          </a:p>
        </p:txBody>
      </p:sp>
    </p:spTree>
    <p:extLst>
      <p:ext uri="{BB962C8B-B14F-4D97-AF65-F5344CB8AC3E}">
        <p14:creationId xmlns:p14="http://schemas.microsoft.com/office/powerpoint/2010/main" val="2219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AA34-7CEE-694B-B1DF-B599DC5A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SaaS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960E5-9311-D64C-BC43-E68C7ECC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Software as a Service</a:t>
            </a:r>
          </a:p>
          <a:p>
            <a:endParaRPr lang="da-DK" dirty="0"/>
          </a:p>
          <a:p>
            <a:r>
              <a:rPr lang="da-DK" dirty="0"/>
              <a:t>Hyppigst brugte</a:t>
            </a:r>
          </a:p>
          <a:p>
            <a:endParaRPr lang="da-DK" dirty="0"/>
          </a:p>
          <a:p>
            <a:r>
              <a:rPr lang="da-DK" dirty="0"/>
              <a:t>Lejer brugen af applikation til ens organisation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18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Cloud Computing</vt:lpstr>
      <vt:lpstr>Hvad er Cloud Computing? </vt:lpstr>
      <vt:lpstr>Fordele / Ulemper</vt:lpstr>
      <vt:lpstr>IaaS</vt:lpstr>
      <vt:lpstr>PaaS</vt:lpstr>
      <vt:lpstr>SaaS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Micki Høeg Pedersen</dc:creator>
  <cp:lastModifiedBy>Micki Høeg Pedersen</cp:lastModifiedBy>
  <cp:revision>3</cp:revision>
  <dcterms:created xsi:type="dcterms:W3CDTF">2019-01-07T01:04:11Z</dcterms:created>
  <dcterms:modified xsi:type="dcterms:W3CDTF">2019-01-07T01:32:40Z</dcterms:modified>
</cp:coreProperties>
</file>