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27C0F-6303-CD4A-9AA5-57C7CA401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7E59301-2F28-B646-B839-5C76B5FEA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81191DB-C3EF-1A4B-A24A-59FDB321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AE6F-D03A-8844-A078-F410C6341DE8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157E598-23FA-444E-B8BB-968264F7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FAF38ED-3D72-004F-BE0C-A0BBEAEB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08A1-2CE2-4543-97F9-BD0430F370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641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6E788-C5FA-7E41-BE51-7CABFFDB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96246CCB-607F-3249-88D0-181085E59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260C625-159B-104C-9AC1-9D5EE780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AE6F-D03A-8844-A078-F410C6341DE8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1F400B1-EDC6-1546-9117-E166F6CC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ED1D7F2-6CD3-AE43-B712-EB297B45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08A1-2CE2-4543-97F9-BD0430F370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514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FADD508-FFD8-E046-9BE0-17C9F51B0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979C05F6-7DC9-F746-8CC1-1A9F49987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3751216-F6A0-FB4E-B798-1EB6D951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AE6F-D03A-8844-A078-F410C6341DE8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615EA2-AF2B-5B4D-8004-DD15AFE9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71645E-2BD3-D14E-97B3-BCA023EE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08A1-2CE2-4543-97F9-BD0430F370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900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ABF5-CF66-1942-AC20-7A15CDC3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FA39F99-BF7F-E24D-92C8-5A5D551D0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FE04A2F-E736-594C-B116-CCA6C6AB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AE6F-D03A-8844-A078-F410C6341DE8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2F8A2F-FAEF-464D-B8D8-EA206A3C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0EA4A7D-906A-8342-8EBA-EC0409D0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08A1-2CE2-4543-97F9-BD0430F370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8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A4D05-8069-6A48-BB28-598F67BA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F97F856-1CB2-AB44-BB9C-F95CBFE2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ED74216-3247-DB44-BC38-ED06CBD0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AE6F-D03A-8844-A078-F410C6341DE8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57BEB2-210D-954E-B290-6109334C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5D647F2-0BD2-1142-9E41-E349B925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08A1-2CE2-4543-97F9-BD0430F370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094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D8AA0-2C64-304F-97A8-CC1FC70D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5F77CA1-DF32-0A40-85C9-8880AAEC5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9025DE3-8040-C748-A396-D2450579B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8DD8B16-20EE-8044-A79C-FE249AC0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AE6F-D03A-8844-A078-F410C6341DE8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D854396-9233-CF48-95C5-0AA8E410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CD8EA8B-AE36-CD40-80D5-5BA9364B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08A1-2CE2-4543-97F9-BD0430F370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40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BF97D-1712-1C41-8D2D-E2EE0362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7AEDA52-1270-3041-BB93-1499816B0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614B62A-3AEF-F645-8484-D5D0D4BAE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BAA8857-FCC2-4C47-BA4A-52411E262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880A65D-39C2-0E44-8C61-BFF5716C5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EDB82CF-A146-4B4C-86FB-ADE2232B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AE6F-D03A-8844-A078-F410C6341DE8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DFF8E7E-5E79-DB43-A3BB-37218D69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C4D70D8-5B96-5C40-B448-85135453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08A1-2CE2-4543-97F9-BD0430F370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750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4BA5A-C2E3-FA49-8C74-F8146D18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A3B2E09-D97B-E74B-B984-8762CBE7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AE6F-D03A-8844-A078-F410C6341DE8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885FE08-46F2-DD43-9800-0D24BFF0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05FB1BA-5D24-1E48-A7C9-AADC2532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08A1-2CE2-4543-97F9-BD0430F370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628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0E64CB7-836C-4645-A97A-885DDAAD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AE6F-D03A-8844-A078-F410C6341DE8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1993727-7643-5F48-9514-8079A0F2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42871A4-02C6-0F43-B0EB-9164C2C7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08A1-2CE2-4543-97F9-BD0430F370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03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0EDFC-BE71-AF4E-ACD9-F72664FA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5C3E60-B02A-E541-99B3-ADEDADC3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8F7CD3C-C703-C044-B2EA-DF4F6C96A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3DA5098-FFDD-FA4D-AC0F-B0FC8A7A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AE6F-D03A-8844-A078-F410C6341DE8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3CF758A-92C2-024D-82E5-D1CB0A98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CA672BF-8246-0F48-AFF7-A18ED7BC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08A1-2CE2-4543-97F9-BD0430F370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440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91878-8BB3-AA4C-8561-58C3CC14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899A920-56E5-CF47-957A-D9F7B217E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C608720-E7EB-4D48-9D1F-79910CBD5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6BAAFB7-548F-6440-8C36-A18C173D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AE6F-D03A-8844-A078-F410C6341DE8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C8D6187-5E78-5E46-98F8-C9AE9AD1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94585F8-E615-A344-AA78-5C1B4527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08A1-2CE2-4543-97F9-BD0430F370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132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DFAB09B9-1649-864E-9546-67D33CC0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B1A5820-67A3-7349-BAF2-A0B2E1AB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A38095F-E0E8-0F40-A4EB-9B3D64EA2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8AE6F-D03A-8844-A078-F410C6341DE8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C20A95-64E6-E14F-8F18-CC4EB004E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76A8FFB-3810-E84F-BCB0-5FDF86F43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508A1-2CE2-4543-97F9-BD0430F370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378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D23EE-AE89-924B-B156-A9B6A2FA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Data Link </a:t>
            </a:r>
            <a:r>
              <a:rPr lang="da-DK" dirty="0" err="1"/>
              <a:t>Layer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A74F06C-AAAE-E046-A06D-BC2232B5A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20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A02DC-0E94-4D45-B6DF-55B70E0D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C204EAE-F029-CD4F-95ED-78ECEFFA4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Håndterer data ind og ud af fysisk link i et netværk</a:t>
            </a:r>
          </a:p>
          <a:p>
            <a:endParaRPr lang="da-DK" dirty="0"/>
          </a:p>
          <a:p>
            <a:r>
              <a:rPr lang="da-DK" dirty="0"/>
              <a:t>Data bits bliver </a:t>
            </a:r>
            <a:r>
              <a:rPr lang="da-DK" dirty="0" err="1"/>
              <a:t>encoded</a:t>
            </a:r>
            <a:r>
              <a:rPr lang="da-DK" dirty="0"/>
              <a:t>, </a:t>
            </a:r>
            <a:r>
              <a:rPr lang="da-DK" dirty="0" err="1"/>
              <a:t>decoded</a:t>
            </a:r>
            <a:r>
              <a:rPr lang="da-DK" dirty="0"/>
              <a:t> og organiseret </a:t>
            </a:r>
          </a:p>
          <a:p>
            <a:endParaRPr lang="da-DK" dirty="0"/>
          </a:p>
          <a:p>
            <a:r>
              <a:rPr lang="da-DK" dirty="0"/>
              <a:t>Beslutter hvad enheder skal gøre efter kollision (kan opstå, når nodes sender frames på samme tid).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881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8D2CF-F5EE-504B-B060-013861C8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Funktioner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55A1B6B-9B2A-2846-ABB9-4EE97B467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Håndtere bit transmission </a:t>
            </a:r>
            <a:r>
              <a:rPr lang="da-DK" dirty="0" err="1"/>
              <a:t>errors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	-Sørge for forbindelse</a:t>
            </a:r>
          </a:p>
          <a:p>
            <a:pPr marL="0" indent="0">
              <a:buNone/>
            </a:pPr>
            <a:r>
              <a:rPr lang="da-DK" dirty="0"/>
              <a:t>	-Output data i dataframes samt håndtere ACK</a:t>
            </a:r>
          </a:p>
          <a:p>
            <a:pPr marL="0" indent="0">
              <a:buNone/>
            </a:pPr>
            <a:r>
              <a:rPr lang="da-DK" dirty="0"/>
              <a:t>	-Analyse af bit patterns (for at sikre, at </a:t>
            </a:r>
            <a:r>
              <a:rPr lang="da-DK" dirty="0" err="1"/>
              <a:t>dataen</a:t>
            </a:r>
            <a:r>
              <a:rPr lang="da-DK" dirty="0"/>
              <a:t> er blevet 	modtaget korrekt).</a:t>
            </a:r>
          </a:p>
          <a:p>
            <a:r>
              <a:rPr lang="da-DK" dirty="0"/>
              <a:t>Korrekt hastighed af data</a:t>
            </a:r>
          </a:p>
          <a:p>
            <a:r>
              <a:rPr lang="da-DK" dirty="0"/>
              <a:t>Transmission af data til Network </a:t>
            </a:r>
            <a:r>
              <a:rPr lang="da-DK" dirty="0" err="1"/>
              <a:t>Layer</a:t>
            </a:r>
            <a:endParaRPr lang="da-DK" dirty="0"/>
          </a:p>
          <a:p>
            <a:r>
              <a:rPr lang="da-DK" dirty="0"/>
              <a:t>Informerer højere lag om evt. tab af forbindelse</a:t>
            </a:r>
          </a:p>
        </p:txBody>
      </p:sp>
    </p:spTree>
    <p:extLst>
      <p:ext uri="{BB962C8B-B14F-4D97-AF65-F5344CB8AC3E}">
        <p14:creationId xmlns:p14="http://schemas.microsoft.com/office/powerpoint/2010/main" val="385542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Data Link Layer</vt:lpstr>
      <vt:lpstr>PowerPoint-præsentation</vt:lpstr>
      <vt:lpstr>Funktioner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 Layer</dc:title>
  <dc:creator>Micki Høeg Pedersen</dc:creator>
  <cp:lastModifiedBy>Micki Høeg Pedersen</cp:lastModifiedBy>
  <cp:revision>1</cp:revision>
  <dcterms:created xsi:type="dcterms:W3CDTF">2019-01-06T21:01:45Z</dcterms:created>
  <dcterms:modified xsi:type="dcterms:W3CDTF">2019-01-06T21:11:36Z</dcterms:modified>
</cp:coreProperties>
</file>