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069B19-C240-4D46-A020-C4A7B07F0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D64FBAB-C18E-2949-950C-2F62F94D2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B5CD86-0AD2-7940-B7DC-FF0B930A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4C1B-3B7B-4444-8B81-D986AE264816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5B9364B-26E2-C948-A8BF-A880B83A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7A56179-F178-9343-9826-9D41AFDA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EE3D-2D2B-7040-A1A7-C22009E14D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511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8E781F-B98D-7743-81CF-98D4FD8D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992D6302-EB99-8342-87B4-68A19A863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D34B3BB-1171-0740-BD2A-943BA3D8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4C1B-3B7B-4444-8B81-D986AE264816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C9AEDD1-67AC-CE4C-B612-C10AC5C9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261507-E93A-1446-93C8-034213CC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EE3D-2D2B-7040-A1A7-C22009E14D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117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3E36A52-07AE-964F-B186-64D15406F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D74AD6E6-295B-2648-B5BB-95EFC21E8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71CB818-8AD7-ED4A-812B-E67858F5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4C1B-3B7B-4444-8B81-D986AE264816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8BD56D8-1EA0-634A-8141-3C67A207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1720C4-EB57-D24A-88A9-C24E8846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EE3D-2D2B-7040-A1A7-C22009E14D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23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33ED2-9D7C-114F-A220-C10C04E2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61F8F54-E358-F347-8762-9CAEF879F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902B565-3D35-D44C-9E00-485D4CDCB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4C1B-3B7B-4444-8B81-D986AE264816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66BB2B6-10A0-0E4D-A40F-28517E4B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684F09-2493-304F-9E95-F6B3FFDB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EE3D-2D2B-7040-A1A7-C22009E14D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38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tion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F908A-CF53-104F-B742-7EE77E74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78E4E82-5D76-9843-B5DF-C9D1C2D2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E6CBC13-D703-BE40-9C65-2182868F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4C1B-3B7B-4444-8B81-D986AE264816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D675EB-820C-7646-9DBA-69DC74CF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793F66-0B4B-484D-ABC6-2B545794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EE3D-2D2B-7040-A1A7-C22009E14D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671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3412-9F25-384B-A324-A8BB19CD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2508182-E975-AE4B-9E54-0DE02A4F0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873E88A-503C-CE49-A3F3-53EFE2AA1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3FE6D22-02D1-564A-9F82-A6E19D02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4C1B-3B7B-4444-8B81-D986AE264816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1CC4C6E-3F7D-A149-BD37-4AB58241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B80A0D4-77BB-EA40-A923-24ABEE77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EE3D-2D2B-7040-A1A7-C22009E14D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151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59561-ACCB-C148-907C-AE410DE3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EAD186D-8975-EC4B-AE8B-34E600C27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8BABFAD-4E38-EE47-851F-6AFAD6C25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302794C-9EA4-3A49-A86A-E6BF167A8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2E2A074-4B25-404E-A9F2-BCC02917B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5E0128D-9800-6041-8881-DD606F89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4C1B-3B7B-4444-8B81-D986AE264816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A57F978-F905-E34B-81BA-51045BFD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9C8DB15-DC69-5540-9845-65822CEA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EE3D-2D2B-7040-A1A7-C22009E14D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815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5EA8F-DEB0-5B42-A924-73AD774F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843D406-279D-8244-BB40-3B1163F0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4C1B-3B7B-4444-8B81-D986AE264816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AD31B13-CC8E-184D-93D2-02C361B1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779164B-C036-854D-8EF3-321F4575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EE3D-2D2B-7040-A1A7-C22009E14D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223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510D0C7-55F2-2743-80B9-D15DD84F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4C1B-3B7B-4444-8B81-D986AE264816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54B41AF-C2AB-8F42-8DE3-AD26D61C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F3663EE-C602-1644-9B09-3342D035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EE3D-2D2B-7040-A1A7-C22009E14D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853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E95A1-9633-EE4D-8E79-2C188976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CAD922E-EAD1-8047-83EA-4BEDD5AAF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E3B2B79-75E9-EA42-BC28-4372A657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76BBCC5-AF3D-AD4B-BD38-78106ACC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4C1B-3B7B-4444-8B81-D986AE264816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F7A2DCD-019B-0B42-8321-77AE19CF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3AA7CCA-D2F3-D343-A489-62BB4141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EE3D-2D2B-7040-A1A7-C22009E14D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264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5109A-BA4E-9742-8925-A6C525AA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91A6CEB-1522-FC41-8817-3DC2FF825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14A01F2-562C-224E-9B82-BE6523F8E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B446241-5E07-E448-8685-4995FCFB2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4C1B-3B7B-4444-8B81-D986AE264816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7C6497A-C290-804E-9150-3808E223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97565B-DE6D-C14C-8F5C-F7C9E68C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EE3D-2D2B-7040-A1A7-C22009E14D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613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E1B3415-05AD-654E-8EF7-0699773E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CAD1663-3501-7049-B747-C0C9C1503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9730053-1782-F44D-910D-F197253E9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4C1B-3B7B-4444-8B81-D986AE264816}" type="datetimeFigureOut">
              <a:rPr lang="da-DK" smtClean="0"/>
              <a:t>06/01/2019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7FB0B48-2195-7C44-9CFA-5CEF3B113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FFE3703-8E35-3347-9478-097B7CEA3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DEE3D-2D2B-7040-A1A7-C22009E14D3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516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EBD25-83F5-CD49-9CBE-624E5301A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IP og MAC adresser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1194F0A-1871-3840-9FD2-FC29A7CB6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688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22C8E-DFDF-D141-93FD-5FCAAB44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MAC adresse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F76EFC6-6ABF-E24C-80CE-70691ADBC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Media Access Control</a:t>
            </a:r>
          </a:p>
          <a:p>
            <a:endParaRPr lang="da-DK" dirty="0"/>
          </a:p>
          <a:p>
            <a:r>
              <a:rPr lang="da-DK" dirty="0"/>
              <a:t>Unik fysisk adresse</a:t>
            </a:r>
          </a:p>
          <a:p>
            <a:endParaRPr lang="da-DK" dirty="0"/>
          </a:p>
          <a:p>
            <a:r>
              <a:rPr lang="da-DK" dirty="0"/>
              <a:t>12 </a:t>
            </a:r>
            <a:r>
              <a:rPr lang="da-DK" dirty="0" err="1"/>
              <a:t>hexadecimale</a:t>
            </a:r>
            <a:r>
              <a:rPr lang="da-DK" dirty="0"/>
              <a:t> – </a:t>
            </a:r>
            <a:r>
              <a:rPr lang="da-DK" dirty="0" err="1"/>
              <a:t>e.g</a:t>
            </a:r>
            <a:r>
              <a:rPr lang="da-DK" dirty="0"/>
              <a:t>. 00:20:18:62:f3:9a (48 bit)</a:t>
            </a:r>
          </a:p>
          <a:p>
            <a:endParaRPr lang="da-DK" dirty="0"/>
          </a:p>
          <a:p>
            <a:r>
              <a:rPr lang="da-DK" dirty="0"/>
              <a:t>Forbliver altid den samme</a:t>
            </a:r>
          </a:p>
        </p:txBody>
      </p:sp>
    </p:spTree>
    <p:extLst>
      <p:ext uri="{BB962C8B-B14F-4D97-AF65-F5344CB8AC3E}">
        <p14:creationId xmlns:p14="http://schemas.microsoft.com/office/powerpoint/2010/main" val="416475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6D099-989E-574C-9668-54183E44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IP adresse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52E6EF5-DB58-8C4D-A294-1773962B0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Internetprotokol</a:t>
            </a:r>
          </a:p>
          <a:p>
            <a:endParaRPr lang="da-DK" dirty="0"/>
          </a:p>
          <a:p>
            <a:r>
              <a:rPr lang="da-DK" dirty="0"/>
              <a:t>Unik adresse til givent netværk</a:t>
            </a:r>
          </a:p>
          <a:p>
            <a:endParaRPr lang="da-DK" dirty="0"/>
          </a:p>
          <a:p>
            <a:r>
              <a:rPr lang="da-DK" dirty="0" err="1"/>
              <a:t>E.g</a:t>
            </a:r>
            <a:r>
              <a:rPr lang="da-DK" dirty="0"/>
              <a:t>. 192.168.0.0 (32 bits)</a:t>
            </a:r>
          </a:p>
          <a:p>
            <a:endParaRPr lang="da-DK" dirty="0"/>
          </a:p>
          <a:p>
            <a:r>
              <a:rPr lang="da-DK" dirty="0"/>
              <a:t>Kan variere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676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49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IP og MAC adresser</vt:lpstr>
      <vt:lpstr>MAC adresse</vt:lpstr>
      <vt:lpstr>IP adresse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og MAC adresser</dc:title>
  <dc:creator>Micki Høeg Pedersen</dc:creator>
  <cp:lastModifiedBy>Micki Høeg Pedersen</cp:lastModifiedBy>
  <cp:revision>2</cp:revision>
  <dcterms:created xsi:type="dcterms:W3CDTF">2019-01-06T20:45:55Z</dcterms:created>
  <dcterms:modified xsi:type="dcterms:W3CDTF">2019-01-06T21:01:37Z</dcterms:modified>
</cp:coreProperties>
</file>