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FE652-6DC1-1944-963E-9998EAEF9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E9C9BC-26FD-3244-8E87-3CFA4EF7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A3DB81-4EFC-9846-80C1-5A1EE20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2FE1C-A2FE-1745-8A1D-72576850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FBEA63-D72E-834F-A526-43E8682A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5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5D964-E8C4-2945-B00D-0BCDBE88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38315EC0-8C8E-6740-AA55-B5D1B0ED7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381445-8FAC-CF4C-BC16-9C491923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49A1C6-C535-F642-A136-2357F54C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9D3098-5FA9-7A47-9A73-95BB3819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65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63BBFB0-8754-C64E-AECE-0CA81873A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2FC9EDE5-77E6-094A-8557-610906ED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A64DDD-9A1C-D841-A3DE-59D128D9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200C2D-E9E5-C84E-83A1-BE46AE83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AE4F8C-2F82-7A49-A42A-B58FBAF6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87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C01B3-6590-7240-9931-73CFE1A4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D194A6-65BC-864E-803B-E7A8ABA4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47D5C3-F7D9-394A-908A-9F434763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FCD582-3402-C94C-B5DB-7D288A59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492E79-A923-5744-82D2-E93B7B01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05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94EC4-D7A2-BC4C-A1BC-B979FDEE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B1CA85-3491-B84C-B9EF-A0846B91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AD9E9F-9E21-B441-B118-00422D1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9BED78-66F4-1549-87C6-46299889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27FDEB-09B7-0642-A942-D2A9835B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96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410EF-5331-3E4D-B4ED-E04481A9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DE047E-2136-1945-99B6-5EE04A6B1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2D078A-A961-2541-BADA-C6E6DCA1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19808-BFAD-E347-B668-49B6996E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3579743-CC9A-CD40-AE85-1F98AB00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4F858B9-5C95-514E-8EBB-CD1B566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893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E33F2-66F3-564E-883E-3BDA5C27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21C99F-DF94-234C-B354-DEA7C2A1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0131D00-1434-4547-9945-19D01590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4A344C7-4187-2B4A-BA41-EDBA70FFC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01221E5-4EF3-4D4B-9956-274C56A4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749466A-4D89-8444-BC95-1B4C6E10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A54072C-5F9B-E54A-9BD5-5D4A584B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C71231C-256D-0548-9276-977C48CF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86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7E739-1BCD-7B41-8B08-A809C89B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FB8C2E8-4C1D-DB4A-B062-B5267ED7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5450623-A213-D945-87BF-4F81A5F1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8E9723A-5F16-8B4B-96B5-09259325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57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E463A25-5D90-524B-88C6-FCD3804F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B25C012-C12C-3340-8014-9704BFE1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52DCAF0-85E9-9D44-ADCD-A025FFB1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A620D-F981-E542-A6E4-C426A381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F3BE44-B3A1-1545-8301-DD04AD2F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D661C0E-4B89-364C-9961-3E0D792B2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BFEBDA-5CCF-2347-B6BB-6102B710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8E957D-E436-D34D-A170-F5911C5C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E6EF35C-E3C7-9143-A60F-A866D5F9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58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7FE3E-2A10-C34D-921E-5BF90B03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3FC1158-38B2-2E4E-8706-E535FEE2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672F75-F0B4-E043-BB6C-B30358B4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E359E5-4C3F-FB4A-AE2E-FE9EAB73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06DA17-B253-A347-A298-36337B2F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A2E0D8B-DA6D-FE40-AFE4-13153FDF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79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BB9113D-772F-9D4D-B047-43B7B8F3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F7FED0E-585B-784E-9A52-A7425D31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9B9EDF-B2A3-2D41-B0E0-D35B0BA65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DF3-1A9A-884A-BA0C-8641196946DB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8A4AE7-E261-7542-B942-A15B54ED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08FDBC-416D-2646-9301-CD6A9378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4A8-80CE-3544-BFEF-9570F380E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553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757FC-76DD-AE42-9E15-8D909C905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IP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7B67F31-1AB2-B24C-9C43-99B6C60DA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13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085CD-76FC-894C-B5A7-7C080DDD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IP?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FB1264-481E-8147-809C-6BEB0B3E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Internet Protokol – internettrafik</a:t>
            </a:r>
          </a:p>
          <a:p>
            <a:endParaRPr lang="da-DK" dirty="0"/>
          </a:p>
          <a:p>
            <a:r>
              <a:rPr lang="da-DK" dirty="0" err="1"/>
              <a:t>IP-Adresse</a:t>
            </a:r>
            <a:r>
              <a:rPr lang="da-DK" dirty="0"/>
              <a:t> – unikt nummer til netværksenheder (f.eks. computere).</a:t>
            </a:r>
          </a:p>
          <a:p>
            <a:endParaRPr lang="da-DK" dirty="0"/>
          </a:p>
          <a:p>
            <a:r>
              <a:rPr lang="da-DK" dirty="0"/>
              <a:t>Unik adresse – sikrer korrekt kommunikation mellem enheder</a:t>
            </a:r>
          </a:p>
          <a:p>
            <a:endParaRPr lang="da-DK" dirty="0"/>
          </a:p>
          <a:p>
            <a:r>
              <a:rPr lang="da-DK" dirty="0"/>
              <a:t>Netværkslagsprotokol – adressering, montering, demontering af datapakker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CC48-A3D4-C841-B538-E008D01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DB057A-FDCC-C54A-A4BB-C40D9260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IPv4 – 32 bits</a:t>
            </a:r>
          </a:p>
          <a:p>
            <a:endParaRPr lang="da-DK" dirty="0"/>
          </a:p>
          <a:p>
            <a:r>
              <a:rPr lang="da-DK" dirty="0"/>
              <a:t>IPv6 – 128 bits</a:t>
            </a:r>
          </a:p>
          <a:p>
            <a:endParaRPr lang="da-DK" dirty="0"/>
          </a:p>
          <a:p>
            <a:r>
              <a:rPr lang="da-DK"/>
              <a:t>Bevæger os fra v4 til v6</a:t>
            </a:r>
          </a:p>
        </p:txBody>
      </p:sp>
    </p:spTree>
    <p:extLst>
      <p:ext uri="{BB962C8B-B14F-4D97-AF65-F5344CB8AC3E}">
        <p14:creationId xmlns:p14="http://schemas.microsoft.com/office/powerpoint/2010/main" val="28606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53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IP</vt:lpstr>
      <vt:lpstr>Hvad er IP? </vt:lpstr>
      <vt:lpstr>PowerPoint-præsentation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</dc:title>
  <dc:creator>Micki Høeg Pedersen</dc:creator>
  <cp:lastModifiedBy>Micki Høeg Pedersen</cp:lastModifiedBy>
  <cp:revision>4</cp:revision>
  <dcterms:created xsi:type="dcterms:W3CDTF">2019-01-06T17:57:50Z</dcterms:created>
  <dcterms:modified xsi:type="dcterms:W3CDTF">2019-01-06T20:46:04Z</dcterms:modified>
</cp:coreProperties>
</file>