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1D8FD-2471-A645-8F12-92A6B0C4D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8520E6-1164-5247-A1DD-CD6BC2BA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4804E5-BBBC-E746-816D-9438F674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3F9FAF-DC72-5743-B7F6-6B0499C1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45A13F-ED03-7C42-A9B4-DDBFEABF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959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0407D-7A18-9949-A12A-FBE47F85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0BCD5833-C227-F642-BBF9-A5A99F51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7EBE51-ECDB-C745-8DB1-A7B4E09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236DA4-CBB8-1D46-9CE7-9BD32141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94C0A0-4F6F-1C49-A48C-84F63938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2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E9197BB-739A-5D44-B738-C4FBFB5F5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FDADA67E-6A0F-194F-88AE-F3C9A78C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A86A56-A5E6-3E41-9BB2-181B3983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5DB2DA-BEFF-404A-A713-C30B9FD3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C61AFA-B390-4D4A-986E-CE7B44D9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5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FA50-B5BF-9349-A40A-739151FC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D90CB7-1C7E-7B4A-A415-0B296481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B737EF-94DF-4945-AFB4-F2443065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E8348F-77A9-8F48-AF02-E862D4BA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610497-B215-A648-B9F9-1A879649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189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30927-E418-0C43-8784-C1E86C91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BFF60F-9309-A94F-A3F3-19980156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B945C6A-67C0-BE45-B672-CC009C4F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908219-32B9-4847-A70E-CF570E2A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7A359B-A330-F047-AF78-84213442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758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3924F-66CB-6F46-8D2F-85AE8B2E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EE3D1E-F2DB-604A-B5AF-B9044D71E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6010D8C-41D7-7B42-B411-0EFBA4AC6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8E2BACD-BD3E-7A48-8E88-715C7373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3466598-AA7B-B140-A46A-5F03CD1C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F2423F1-C22B-5F4D-8B19-DFD89E7A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69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A435D-5294-2645-A967-42DCF586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33F6F8A-0A20-0347-929E-1983AA33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30EDCEB-FBCB-504D-8E6D-6421277E3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EE33607-87ED-BC49-A457-366F1545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23D021D-A74F-6448-B58D-35871F6FF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C85F9C5-20F5-EF46-9A05-0A3AAFF5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D506170-72A8-E040-B199-7C2624A9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788CCEA-B27C-4548-B0A5-0A4E6393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45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EC065-2BAC-164C-9D39-5EEBC357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CBCDE9E-049F-6E45-956F-3F2FC9A3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1F47E08-3820-3C43-A647-5F94CA9C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2B35533-ED22-BF43-9DBF-1271049B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769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17DE8F0-524B-034E-B8BA-621D5DD5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26A409B-F5AC-B64A-BF88-8332F768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BAC4D0F-C925-7C4B-8E3E-359A854D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761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6CE6F-7205-E940-B138-F6B49CA0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789A07-E1E7-8D4F-9CD5-7D71D3CF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A146C9-6F60-F94D-8420-992734C4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6DB508F-1722-A64B-9BD7-6F1B27DF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EC3BD37-00ED-984D-A797-F02C6AD7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EE8DAD-BC14-D542-8495-51FCF0BC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25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79BB6-B6DD-034F-8394-AE8A29D0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A530695-1992-824B-A9F2-E0F6E44C2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BF0B899-1317-6E4A-8B87-572ECF277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CC0D8EB-5244-5541-9D73-8A236D4A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E25CB2-85B3-B146-B1A7-B28FE371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63F91F6-4962-DB4C-9121-641FBC1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979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B57736D-A5AC-694E-8B39-D8CC320F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9EB5F4-50BB-3845-8C6D-AE852F12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403CDA-7A32-5D46-9D53-F53A62E0C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1573-2106-D54A-ACAD-42EF51C4DA0A}" type="datetimeFigureOut">
              <a:rPr lang="da-DK" smtClean="0"/>
              <a:t>07/01/2019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EA6D70-A01B-4147-A235-E6756C886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A027B8-3218-5E45-A911-354B639D9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7A6C-479B-7A4F-894E-20C98247F9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102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CEA1-11BB-3345-8986-7D5E00C1A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SSL / TLS	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428C928-8C7C-104D-B102-BB548B411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95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8B41-9962-F740-9EED-4BBEC4DC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TLS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80BA19-318B-E347-B140-389A2E94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Transport </a:t>
            </a:r>
            <a:r>
              <a:rPr lang="da-DK" dirty="0" err="1"/>
              <a:t>Layer</a:t>
            </a:r>
            <a:r>
              <a:rPr lang="da-DK" dirty="0"/>
              <a:t> Security</a:t>
            </a:r>
          </a:p>
          <a:p>
            <a:r>
              <a:rPr lang="da-DK" dirty="0"/>
              <a:t>Kryptografisk protokol</a:t>
            </a:r>
          </a:p>
          <a:p>
            <a:r>
              <a:rPr lang="da-DK" dirty="0" err="1"/>
              <a:t>Symetrisk</a:t>
            </a:r>
            <a:r>
              <a:rPr lang="da-DK" dirty="0"/>
              <a:t> kryptografi</a:t>
            </a:r>
          </a:p>
          <a:p>
            <a:r>
              <a:rPr lang="da-DK" dirty="0"/>
              <a:t>Skabe sikkerhed mellem </a:t>
            </a:r>
            <a:r>
              <a:rPr lang="da-DK" dirty="0" err="1"/>
              <a:t>computereapplikationer</a:t>
            </a:r>
            <a:endParaRPr lang="da-DK" dirty="0"/>
          </a:p>
          <a:p>
            <a:r>
              <a:rPr lang="da-DK" dirty="0"/>
              <a:t>Secure </a:t>
            </a:r>
            <a:r>
              <a:rPr lang="da-DK" dirty="0" err="1"/>
              <a:t>Socket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/>
              <a:t> / SSL</a:t>
            </a:r>
            <a:endParaRPr lang="da-DK" dirty="0"/>
          </a:p>
          <a:p>
            <a:r>
              <a:rPr lang="da-DK" dirty="0"/>
              <a:t>TLS – </a:t>
            </a:r>
            <a:r>
              <a:rPr lang="da-DK" dirty="0" err="1"/>
              <a:t>updated</a:t>
            </a:r>
            <a:r>
              <a:rPr lang="da-DK" dirty="0"/>
              <a:t> version </a:t>
            </a:r>
          </a:p>
        </p:txBody>
      </p:sp>
    </p:spTree>
    <p:extLst>
      <p:ext uri="{BB962C8B-B14F-4D97-AF65-F5344CB8AC3E}">
        <p14:creationId xmlns:p14="http://schemas.microsoft.com/office/powerpoint/2010/main" val="304821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SSL / TLS </vt:lpstr>
      <vt:lpstr>TLS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 / TLS </dc:title>
  <dc:creator>Micki Høeg Pedersen</dc:creator>
  <cp:lastModifiedBy>Micki Høeg Pedersen</cp:lastModifiedBy>
  <cp:revision>1</cp:revision>
  <dcterms:created xsi:type="dcterms:W3CDTF">2019-01-07T00:43:49Z</dcterms:created>
  <dcterms:modified xsi:type="dcterms:W3CDTF">2019-01-07T00:54:33Z</dcterms:modified>
</cp:coreProperties>
</file>