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0" r:id="rId5"/>
    <p:sldId id="263" r:id="rId6"/>
    <p:sldId id="267" r:id="rId7"/>
    <p:sldId id="261" r:id="rId8"/>
    <p:sldId id="268" r:id="rId9"/>
    <p:sldId id="266" r:id="rId10"/>
    <p:sldId id="269" r:id="rId11"/>
  </p:sldIdLst>
  <p:sldSz cx="9144000" cy="5143500" type="screen16x9"/>
  <p:notesSz cx="6858000" cy="9144000"/>
  <p:embeddedFontLst>
    <p:embeddedFont>
      <p:font typeface="Nunito" panose="020B0604020202020204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1" autoAdjust="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b5b39c075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b5b39c075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a-DK" dirty="0"/>
              <a:t>En </a:t>
            </a:r>
            <a:r>
              <a:rPr lang="da-DK" dirty="0" err="1"/>
              <a:t>thread</a:t>
            </a:r>
            <a:r>
              <a:rPr lang="da-DK" dirty="0"/>
              <a:t> er en </a:t>
            </a:r>
            <a:r>
              <a:rPr lang="da-DK" dirty="0" err="1"/>
              <a:t>process</a:t>
            </a:r>
            <a:r>
              <a:rPr lang="da-DK" dirty="0"/>
              <a:t> – altså et stykke kode som bliver eksekveret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5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b5b39c075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b5b39c075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When you extend a Thread class, each of your thread creates unique object and associate with it. When you implements Runnable, it shares the same object to multiple threads.***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da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laver hver tråd et unikt objekt. mens runnable deler det samme objekt til flere forskellige tråde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b5bd0af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b5bd0af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Extend</a:t>
            </a:r>
            <a:r>
              <a:rPr lang="da-DK" dirty="0"/>
              <a:t>: Man opretter ikke en ny Thread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 err="1"/>
              <a:t>Implements</a:t>
            </a:r>
            <a:r>
              <a:rPr lang="da-DK" dirty="0"/>
              <a:t>: Man opretter et nyt Thread objekt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b5b39c07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b5b39c075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None/>
            </a:pPr>
            <a:endParaRPr lang="da" sz="1000" dirty="0">
              <a:solidFill>
                <a:srgbClr val="2427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da-DK" sz="1000" dirty="0">
                <a:highlight>
                  <a:srgbClr val="FFFFFF"/>
                </a:highlight>
              </a:rPr>
              <a:t>En </a:t>
            </a:r>
            <a:r>
              <a:rPr lang="da-DK" sz="1000" b="1" dirty="0" err="1">
                <a:highlight>
                  <a:srgbClr val="FFFFFF"/>
                </a:highlight>
              </a:rPr>
              <a:t>deadlock</a:t>
            </a:r>
            <a:r>
              <a:rPr lang="da-DK" sz="1000" b="1" dirty="0">
                <a:highlight>
                  <a:srgbClr val="FFFFFF"/>
                </a:highlight>
              </a:rPr>
              <a:t> </a:t>
            </a:r>
            <a:r>
              <a:rPr lang="da-DK" sz="1000" dirty="0">
                <a:highlight>
                  <a:srgbClr val="FFFFFF"/>
                </a:highlight>
              </a:rPr>
              <a:t>opstår når en Thread stadig holder på en ressource som en anden Thread skal bruge. Og den anden Thread holder på en ressource som første Thread skal bruge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endParaRPr lang="da-DK" sz="1000" dirty="0">
              <a:solidFill>
                <a:srgbClr val="2427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da-DK" sz="1000" dirty="0" err="1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da-DK" sz="1000" dirty="0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Flere Threads tilgår samme ressource på samme tid (problem). </a:t>
            </a:r>
            <a:r>
              <a:rPr lang="da-DK" sz="1000" dirty="0" err="1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Keyword</a:t>
            </a:r>
            <a:r>
              <a:rPr lang="da-DK" sz="1000" dirty="0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da-DK" sz="1000" dirty="0" err="1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da-DK" sz="1000" dirty="0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Sørger for at 1 </a:t>
            </a:r>
            <a:r>
              <a:rPr lang="da-DK" sz="1000" dirty="0" err="1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</a:t>
            </a:r>
            <a:r>
              <a:rPr lang="da-DK" sz="1000" dirty="0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kan tilgå </a:t>
            </a:r>
            <a:r>
              <a:rPr lang="da-DK" sz="1000" dirty="0" err="1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resourcen</a:t>
            </a:r>
            <a:r>
              <a:rPr lang="da-DK" sz="1000" dirty="0">
                <a:solidFill>
                  <a:srgbClr val="2427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ad gangen</a:t>
            </a:r>
            <a:endParaRPr sz="1000" dirty="0">
              <a:solidFill>
                <a:srgbClr val="2427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3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a-DK" sz="1100" dirty="0"/>
              <a:t>For at forbedre </a:t>
            </a:r>
            <a:r>
              <a:rPr lang="da-DK" sz="1100" dirty="0" err="1"/>
              <a:t>Threadd</a:t>
            </a:r>
            <a:r>
              <a:rPr lang="da-DK" sz="1100" dirty="0"/>
              <a:t> effektiviteten og hjælpe med at undgå </a:t>
            </a:r>
            <a:r>
              <a:rPr lang="da-DK" sz="1100" dirty="0" err="1"/>
              <a:t>deadlocks</a:t>
            </a:r>
            <a:r>
              <a:rPr lang="da-DK" sz="1100" dirty="0"/>
              <a:t>, bruger man følgende metoder:</a:t>
            </a:r>
            <a:endParaRPr lang="da-DK" sz="1400" dirty="0"/>
          </a:p>
          <a:p>
            <a:endParaRPr lang="da-DK" sz="1100" i="1" dirty="0"/>
          </a:p>
          <a:p>
            <a:r>
              <a:rPr lang="da-DK" sz="1100" i="1" dirty="0"/>
              <a:t>Må kun blive kaldt når den nuværende tråd har en </a:t>
            </a:r>
            <a:r>
              <a:rPr lang="da-DK" sz="1100" i="1" dirty="0" err="1"/>
              <a:t>lock</a:t>
            </a:r>
            <a:r>
              <a:rPr lang="da-DK" sz="1100" i="1" dirty="0"/>
              <a:t> på objektet (via </a:t>
            </a:r>
            <a:r>
              <a:rPr lang="da-DK" sz="1100" i="1" dirty="0" err="1"/>
              <a:t>synchronized</a:t>
            </a:r>
            <a:r>
              <a:rPr lang="da-DK" sz="1100" i="1" dirty="0"/>
              <a:t> metode eller via en metode som er blevet kaldt af en </a:t>
            </a:r>
            <a:r>
              <a:rPr lang="da-DK" sz="1100" i="1" dirty="0" err="1"/>
              <a:t>synchronized</a:t>
            </a:r>
            <a:r>
              <a:rPr lang="da-DK" sz="1100" i="1" dirty="0"/>
              <a:t> metode)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89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80668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17338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7945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123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274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04523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990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27551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84936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1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2988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90206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235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92045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6505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65842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31342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17487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733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Threads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07902-8710-4C2C-BA89-58D0394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113F8C-6A8D-462C-8CA5-904BF158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9307B92-796C-4D3F-86EA-0A9DB822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19075"/>
            <a:ext cx="5153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 dirty="0"/>
              <a:t>Præsentations indhold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Thread</a:t>
            </a:r>
          </a:p>
          <a:p>
            <a:pPr lvl="0"/>
            <a:r>
              <a:rPr lang="en-US"/>
              <a:t>Runnable</a:t>
            </a:r>
          </a:p>
          <a:p>
            <a:pPr lvl="0"/>
            <a:r>
              <a:rPr lang="en-US"/>
              <a:t>Extend vs implements</a:t>
            </a:r>
          </a:p>
          <a:p>
            <a:pPr lvl="0"/>
            <a:r>
              <a:rPr lang="en-US"/>
              <a:t>Multithreading</a:t>
            </a:r>
          </a:p>
          <a:p>
            <a:pPr lvl="0"/>
            <a:r>
              <a:rPr lang="en-US"/>
              <a:t>Kode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EAA30-3432-4FC8-A0E8-B7AE49D2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21D2E70-F5A2-4900-8F99-13160D4C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Hvad er en Thread?</a:t>
            </a:r>
          </a:p>
          <a:p>
            <a:pPr lvl="1"/>
            <a:r>
              <a:rPr lang="da-DK" dirty="0"/>
              <a:t>Public </a:t>
            </a:r>
            <a:r>
              <a:rPr lang="da-DK" dirty="0" err="1"/>
              <a:t>static</a:t>
            </a:r>
            <a:r>
              <a:rPr lang="da-DK" dirty="0"/>
              <a:t>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(</a:t>
            </a:r>
            <a:r>
              <a:rPr lang="da-DK" dirty="0" err="1"/>
              <a:t>String</a:t>
            </a:r>
            <a:r>
              <a:rPr lang="da-DK" dirty="0"/>
              <a:t>[] </a:t>
            </a:r>
            <a:r>
              <a:rPr lang="da-DK" dirty="0" err="1"/>
              <a:t>args</a:t>
            </a:r>
            <a:r>
              <a:rPr lang="da-DK" dirty="0"/>
              <a:t>){}</a:t>
            </a:r>
          </a:p>
          <a:p>
            <a:pPr fontAlgn="base"/>
            <a:r>
              <a:rPr lang="da-DK" dirty="0"/>
              <a:t>Hvordan laver man en </a:t>
            </a:r>
            <a:r>
              <a:rPr lang="da-DK" dirty="0" err="1"/>
              <a:t>thread</a:t>
            </a:r>
            <a:r>
              <a:rPr lang="da-DK" dirty="0"/>
              <a:t>?</a:t>
            </a:r>
          </a:p>
          <a:p>
            <a:pPr lvl="1" fontAlgn="base"/>
            <a:r>
              <a:rPr lang="da-DK" sz="1600" i="1" dirty="0" err="1"/>
              <a:t>extend</a:t>
            </a:r>
            <a:r>
              <a:rPr lang="da-DK" sz="1600" i="1" dirty="0"/>
              <a:t> eller </a:t>
            </a:r>
            <a:r>
              <a:rPr lang="da-DK" sz="1600" i="1" dirty="0" err="1"/>
              <a:t>implements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78356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/>
              <a:t>Extend vs implements</a:t>
            </a:r>
          </a:p>
        </p:txBody>
      </p:sp>
      <p:sp>
        <p:nvSpPr>
          <p:cNvPr id="302" name="Google Shape;302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Kan kun </a:t>
            </a:r>
            <a:r>
              <a:rPr lang="da-DK" dirty="0" err="1"/>
              <a:t>extend</a:t>
            </a:r>
            <a:r>
              <a:rPr lang="da-DK" dirty="0"/>
              <a:t> én ting</a:t>
            </a:r>
          </a:p>
          <a:p>
            <a:endParaRPr lang="da-DK" dirty="0"/>
          </a:p>
          <a:p>
            <a:r>
              <a:rPr lang="da-DK" dirty="0"/>
              <a:t>Når du </a:t>
            </a:r>
            <a:r>
              <a:rPr lang="da-DK" dirty="0" err="1"/>
              <a:t>extender</a:t>
            </a:r>
            <a:r>
              <a:rPr lang="da-DK" dirty="0"/>
              <a:t> en tråd klasse, </a:t>
            </a:r>
          </a:p>
          <a:p>
            <a:pPr lvl="0"/>
            <a:endParaRPr lang="da-DK" dirty="0"/>
          </a:p>
          <a:p>
            <a:pPr lvl="0"/>
            <a:r>
              <a:rPr lang="da-DK" dirty="0"/>
              <a:t>Kan </a:t>
            </a:r>
            <a:r>
              <a:rPr lang="da-DK" dirty="0" err="1"/>
              <a:t>implements</a:t>
            </a:r>
            <a:r>
              <a:rPr lang="da-DK" dirty="0"/>
              <a:t> så mange man vil</a:t>
            </a:r>
            <a:br>
              <a:rPr lang="da-DK" dirty="0"/>
            </a:br>
            <a:endParaRPr lang="da-DK" dirty="0"/>
          </a:p>
          <a:p>
            <a:pPr lvl="0"/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/>
              <a:t>Kode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4397ED3-B411-4078-A010-787ABB04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096D51F-6F6E-446A-9E2F-46784BCBE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59" y="1687115"/>
            <a:ext cx="3785235" cy="202755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68A1950-2402-408C-9EDD-092C035C47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5" y="1687115"/>
            <a:ext cx="378523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9EB45-D05E-46C1-95F4-46081B7B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Threads livscyklus</a:t>
            </a:r>
            <a:endParaRPr lang="en-GB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28E401-A0FB-4EBC-8634-55524B41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Billedresultat for java thread life cycle">
            <a:extLst>
              <a:ext uri="{FF2B5EF4-FFF2-40B4-BE49-F238E27FC236}">
                <a16:creationId xmlns:a16="http://schemas.microsoft.com/office/drawing/2014/main" id="{BF53363D-E07F-40E1-B307-13D283E8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04" y="1687115"/>
            <a:ext cx="5816409" cy="27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8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/>
              <a:t>Multithreading </a:t>
            </a:r>
          </a:p>
        </p:txBody>
      </p:sp>
      <p:sp>
        <p:nvSpPr>
          <p:cNvPr id="308" name="Google Shape;308;p18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a-DK" dirty="0"/>
              <a:t>Flere processer </a:t>
            </a:r>
            <a:br>
              <a:rPr lang="da-DK" dirty="0"/>
            </a:br>
            <a:endParaRPr lang="da-DK" dirty="0"/>
          </a:p>
          <a:p>
            <a:pPr lvl="0"/>
            <a:r>
              <a:rPr lang="da-DK" dirty="0"/>
              <a:t>Kører samtidig</a:t>
            </a:r>
            <a:br>
              <a:rPr lang="da-DK" dirty="0"/>
            </a:br>
            <a:endParaRPr lang="da-DK" dirty="0"/>
          </a:p>
          <a:p>
            <a:pPr lvl="0"/>
            <a:r>
              <a:rPr lang="da-DK" dirty="0" err="1"/>
              <a:t>Deadlocks</a:t>
            </a:r>
            <a:br>
              <a:rPr lang="da-DK" dirty="0"/>
            </a:br>
            <a:endParaRPr lang="da-DK" dirty="0"/>
          </a:p>
          <a:p>
            <a:pPr lvl="0"/>
            <a:r>
              <a:rPr lang="da-DK" dirty="0" err="1"/>
              <a:t>synchronized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7448E-58E6-4478-B979-16A244B0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50987F-FC94-4597-8628-4595080A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F776010-0FB6-4C16-A509-40154C74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257175"/>
            <a:ext cx="49815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DAF90-7CEC-40D0-B62E-2BBBA320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Multithreading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F40D716-A917-402A-822C-D29AF67B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87114"/>
            <a:ext cx="7429499" cy="3079958"/>
          </a:xfrm>
        </p:spPr>
        <p:txBody>
          <a:bodyPr>
            <a:normAutofit/>
          </a:bodyPr>
          <a:lstStyle/>
          <a:p>
            <a:pPr fontAlgn="base"/>
            <a:r>
              <a:rPr lang="da-DK" dirty="0"/>
              <a:t>Forhindre </a:t>
            </a:r>
            <a:r>
              <a:rPr lang="da-DK" dirty="0" err="1"/>
              <a:t>deadlock</a:t>
            </a:r>
            <a:r>
              <a:rPr lang="da-DK" dirty="0"/>
              <a:t>:</a:t>
            </a:r>
          </a:p>
          <a:p>
            <a:pPr lvl="2" fontAlgn="base"/>
            <a:r>
              <a:rPr lang="da-DK" sz="1400" dirty="0" err="1"/>
              <a:t>wait</a:t>
            </a:r>
            <a:r>
              <a:rPr lang="da-DK" sz="1400" dirty="0"/>
              <a:t>();   </a:t>
            </a:r>
          </a:p>
          <a:p>
            <a:pPr lvl="2" fontAlgn="base"/>
            <a:r>
              <a:rPr lang="da-DK" sz="1400" dirty="0" err="1"/>
              <a:t>notify</a:t>
            </a:r>
            <a:r>
              <a:rPr lang="da-DK" sz="1400" dirty="0"/>
              <a:t>();        </a:t>
            </a:r>
          </a:p>
          <a:p>
            <a:pPr fontAlgn="base"/>
            <a:r>
              <a:rPr lang="da-DK" dirty="0"/>
              <a:t>Metoderne </a:t>
            </a:r>
            <a:r>
              <a:rPr lang="da-DK" i="1" dirty="0" err="1"/>
              <a:t>wait</a:t>
            </a:r>
            <a:r>
              <a:rPr lang="da-DK" dirty="0"/>
              <a:t> and </a:t>
            </a:r>
            <a:r>
              <a:rPr lang="da-DK" i="1" dirty="0" err="1"/>
              <a:t>notify</a:t>
            </a:r>
            <a:r>
              <a:rPr lang="da-DK" dirty="0"/>
              <a:t>:</a:t>
            </a:r>
            <a:r>
              <a:rPr lang="da-DK" i="1" dirty="0"/>
              <a:t> 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331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Kredsløb</Template>
  <TotalTime>325</TotalTime>
  <Words>251</Words>
  <Application>Microsoft Office PowerPoint</Application>
  <PresentationFormat>Skærmshow (16:9)</PresentationFormat>
  <Paragraphs>42</Paragraphs>
  <Slides>10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Nunito</vt:lpstr>
      <vt:lpstr>Tw Cen MT</vt:lpstr>
      <vt:lpstr>Kredsløb</vt:lpstr>
      <vt:lpstr>Threads</vt:lpstr>
      <vt:lpstr>Præsentations indhold</vt:lpstr>
      <vt:lpstr>Thread</vt:lpstr>
      <vt:lpstr>Extend vs implements</vt:lpstr>
      <vt:lpstr>Kode</vt:lpstr>
      <vt:lpstr>Threads livscyklus</vt:lpstr>
      <vt:lpstr>Multithreading </vt:lpstr>
      <vt:lpstr>PowerPoint-præsentation</vt:lpstr>
      <vt:lpstr>Multithreading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Patrick Sirich</dc:creator>
  <cp:lastModifiedBy>Patrick Sirich</cp:lastModifiedBy>
  <cp:revision>15</cp:revision>
  <dcterms:modified xsi:type="dcterms:W3CDTF">2019-01-09T17:58:36Z</dcterms:modified>
</cp:coreProperties>
</file>