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E4B8E-8B69-4A0E-957C-0CCD58029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9966963-B768-4582-96A6-34528D089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55C9CD9-C6F0-470D-9458-EFF30B27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FC29-CC42-453A-961C-8E6E9317261F}" type="datetimeFigureOut">
              <a:rPr lang="en-DK" smtClean="0"/>
              <a:t>06/01/2019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C28138F-BDE6-4FD1-B69A-5F95C799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C13C1AE-7D38-4C30-A5EC-7111AC7A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40B63-849B-4444-BBC5-C65B5309330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2364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DFDEE-384C-4C13-A87A-C13DFE7B0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EAF5397-0008-48FE-832D-F8E4AEE2B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3234924-2738-436F-B8EF-F814372D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FC29-CC42-453A-961C-8E6E9317261F}" type="datetimeFigureOut">
              <a:rPr lang="en-DK" smtClean="0"/>
              <a:t>06/01/2019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1223D07-182F-4535-BFDA-7F9F6AD2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87B3FC7-8A65-41AD-8F99-852A5ACC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40B63-849B-4444-BBC5-C65B5309330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4430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858CBFF5-4EED-4058-94C7-52F7FBAD6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6620613-9DAB-4662-B329-BE51FB83B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12130DD-3B02-4A34-BCA5-B018D1C0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FC29-CC42-453A-961C-8E6E9317261F}" type="datetimeFigureOut">
              <a:rPr lang="en-DK" smtClean="0"/>
              <a:t>06/01/2019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5D521E6-F200-45A9-97EF-574DD7AE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7BF260E-38E9-47E1-A81E-16465073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40B63-849B-4444-BBC5-C65B5309330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4217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7B7F0-A6DF-4511-8D15-D6971648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EE6C3C7-C9BE-456B-8FAF-22F60B566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F730EFC-97A8-473B-96A4-11AFF4B4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FC29-CC42-453A-961C-8E6E9317261F}" type="datetimeFigureOut">
              <a:rPr lang="en-DK" smtClean="0"/>
              <a:t>06/01/2019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36B63B1-0B1C-47F4-AA0E-4DC79B96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B672043-2BB7-49D8-A3F6-5FE9EC7A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40B63-849B-4444-BBC5-C65B5309330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5641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EA0961-8793-4A28-BA95-B082C361C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A7524A0-7B95-452C-B10B-36CDC01D3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DA959A6-2B48-4648-9769-36A671518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FC29-CC42-453A-961C-8E6E9317261F}" type="datetimeFigureOut">
              <a:rPr lang="en-DK" smtClean="0"/>
              <a:t>06/01/2019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70F1DCF-A24F-471A-93EB-C8C44D9C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A2E7A94-35F4-42E7-A25C-905FCBA6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40B63-849B-4444-BBC5-C65B5309330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9144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CEC2A8-EF06-46DF-903B-9CF7BB19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4D968F9-4D39-4752-8C84-CDEF9893A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05617F5-6355-46B8-8263-EC75F4895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1195651-CF5A-4598-B3DD-99EAC783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FC29-CC42-453A-961C-8E6E9317261F}" type="datetimeFigureOut">
              <a:rPr lang="en-DK" smtClean="0"/>
              <a:t>06/01/2019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F1FB28B-93BC-439A-8A3F-5265EE222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83B2D12-8ED5-4320-BFB0-419F052A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40B63-849B-4444-BBC5-C65B5309330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3720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43AA42-9FA1-45AA-B9E1-CF7B19302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DA9E9CE-5B02-43B5-9C44-DE5EF09A4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5F12C9A-8C40-4541-A3D0-184315CCC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D443B642-75C3-4077-A1AF-79327F5EE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FBF24D02-49AE-468A-A894-29FA1382A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6EB12172-DCDD-41E8-8298-C5FD2716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FC29-CC42-453A-961C-8E6E9317261F}" type="datetimeFigureOut">
              <a:rPr lang="en-DK" smtClean="0"/>
              <a:t>06/01/2019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6056A5A1-9937-440F-B811-C9A5FB9BE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8D23EFDF-B5D3-4518-BDC8-33EC0D980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40B63-849B-4444-BBC5-C65B5309330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3079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EB7B3-945B-4E9C-A1F1-737768FB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9B4FD04-0AF0-48DF-948E-CB93B974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FC29-CC42-453A-961C-8E6E9317261F}" type="datetimeFigureOut">
              <a:rPr lang="en-DK" smtClean="0"/>
              <a:t>06/01/2019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BA431F2-DBB8-47B9-A870-6E2621D14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BCD838E-CA4B-4FA5-838F-569C70C4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40B63-849B-4444-BBC5-C65B5309330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378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CC87DE4-D457-4CE2-8FF2-C9BF99C7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FC29-CC42-453A-961C-8E6E9317261F}" type="datetimeFigureOut">
              <a:rPr lang="en-DK" smtClean="0"/>
              <a:t>06/01/2019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4E62537-A22C-4EE8-A1D4-11713962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4956D23-1367-491A-81CA-E2E4F4FE0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40B63-849B-4444-BBC5-C65B5309330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4700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A6F71-433A-4167-99D4-665B3AEF6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99DE15-7BD0-43A0-8904-3776911D3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82800E6-FC77-4D30-B0F0-3A49DB53C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0F2A265-657B-4C7C-9C8B-0754D484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FC29-CC42-453A-961C-8E6E9317261F}" type="datetimeFigureOut">
              <a:rPr lang="en-DK" smtClean="0"/>
              <a:t>06/01/2019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121E398-94B9-4E62-B6F4-AE819AA2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3B85659-013D-4108-973D-418A56EC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40B63-849B-4444-BBC5-C65B5309330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9635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ADCF8-7CC1-4FBD-9BE7-2D7658D3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469292A6-BFEF-4A39-A888-8BC8CCFC7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2C93B36-ADF1-4417-948D-ECAFB341B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EAE5BFF-B0C6-471E-B1EF-E660F424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FC29-CC42-453A-961C-8E6E9317261F}" type="datetimeFigureOut">
              <a:rPr lang="en-DK" smtClean="0"/>
              <a:t>06/01/2019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2045658-B512-4589-950C-9184A59B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F93FD9B-4B1B-488A-B724-2BEAD68E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40B63-849B-4444-BBC5-C65B5309330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7457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C913F599-5817-4A67-B1F7-1F246FB4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85E37C2-E599-41B1-9296-D09254064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B21AA49-B2E8-4F85-94E9-AF16858D1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FFC29-CC42-453A-961C-8E6E9317261F}" type="datetimeFigureOut">
              <a:rPr lang="en-DK" smtClean="0"/>
              <a:t>06/01/2019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DB31950-A4EA-4A5F-8808-AAC5850A7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A13E415-90EE-4655-9335-364BD1CE2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40B63-849B-4444-BBC5-C65B5309330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38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7FE9BD-18A5-48F1-8A0D-40ADD9C42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Design patterns -</a:t>
            </a:r>
            <a:b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valgfrie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Billede 11" descr="Et billede, der indeholder person, mand, slips, bærer&#10;&#10;Beskrivelse, der er oprettet med meget høj sikkerhed">
            <a:extLst>
              <a:ext uri="{FF2B5EF4-FFF2-40B4-BE49-F238E27FC236}">
                <a16:creationId xmlns:a16="http://schemas.microsoft.com/office/drawing/2014/main" id="{10BE63B1-16C6-4491-B4D1-B0A946C48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863886"/>
            <a:ext cx="6250769" cy="496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1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CE08DC-F1B9-428F-90C2-8EA147184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da-DK" dirty="0"/>
              <a:t>Singleton pattern</a:t>
            </a:r>
            <a:endParaRPr lang="en-DK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Freeform: Shape 72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D3FA25C-CAF8-4AF2-8E26-0EB154E09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da-DK" sz="1900" dirty="0">
                <a:solidFill>
                  <a:srgbClr val="FFFFFF"/>
                </a:solidFill>
              </a:rPr>
              <a:t>Gennemgang</a:t>
            </a:r>
          </a:p>
          <a:p>
            <a:r>
              <a:rPr lang="da-DK" sz="1900" dirty="0">
                <a:solidFill>
                  <a:srgbClr val="FFFFFF"/>
                </a:solidFill>
              </a:rPr>
              <a:t>Hvornår giver det mening at anvende singleton?</a:t>
            </a:r>
          </a:p>
          <a:p>
            <a:r>
              <a:rPr lang="da-DK" sz="1900" dirty="0">
                <a:solidFill>
                  <a:srgbClr val="FFFFFF"/>
                </a:solidFill>
              </a:rPr>
              <a:t>Implementering (vises i </a:t>
            </a:r>
            <a:r>
              <a:rPr lang="da-DK" sz="1900" dirty="0" err="1">
                <a:solidFill>
                  <a:srgbClr val="FFFFFF"/>
                </a:solidFill>
              </a:rPr>
              <a:t>intelliJ</a:t>
            </a:r>
            <a:r>
              <a:rPr lang="da-DK" sz="1900" dirty="0">
                <a:solidFill>
                  <a:srgbClr val="FFFFFF"/>
                </a:solidFill>
              </a:rPr>
              <a:t>)</a:t>
            </a:r>
          </a:p>
          <a:p>
            <a:r>
              <a:rPr lang="da-DK" sz="1900" dirty="0">
                <a:solidFill>
                  <a:srgbClr val="FFFFFF"/>
                </a:solidFill>
              </a:rPr>
              <a:t>Fordele</a:t>
            </a:r>
          </a:p>
          <a:p>
            <a:pPr lvl="1"/>
            <a:r>
              <a:rPr lang="da-DK" sz="1900" dirty="0" err="1">
                <a:solidFill>
                  <a:srgbClr val="FFFFFF"/>
                </a:solidFill>
              </a:rPr>
              <a:t>Instantkontrol</a:t>
            </a:r>
            <a:endParaRPr lang="da-DK" sz="1900" dirty="0">
              <a:solidFill>
                <a:srgbClr val="FFFFFF"/>
              </a:solidFill>
            </a:endParaRPr>
          </a:p>
          <a:p>
            <a:pPr lvl="1"/>
            <a:r>
              <a:rPr lang="da-DK" sz="1900" dirty="0">
                <a:solidFill>
                  <a:srgbClr val="FFFFFF"/>
                </a:solidFill>
              </a:rPr>
              <a:t>Let tilgang</a:t>
            </a:r>
          </a:p>
          <a:p>
            <a:r>
              <a:rPr lang="da-DK" sz="1900" dirty="0">
                <a:solidFill>
                  <a:srgbClr val="FFFFFF"/>
                </a:solidFill>
              </a:rPr>
              <a:t>Ulemper</a:t>
            </a:r>
          </a:p>
          <a:p>
            <a:pPr lvl="1"/>
            <a:r>
              <a:rPr lang="da-DK" sz="1900" dirty="0" err="1">
                <a:solidFill>
                  <a:srgbClr val="FFFFFF"/>
                </a:solidFill>
              </a:rPr>
              <a:t>Tight</a:t>
            </a:r>
            <a:r>
              <a:rPr lang="da-DK" sz="1900" dirty="0">
                <a:solidFill>
                  <a:srgbClr val="FFFFFF"/>
                </a:solidFill>
              </a:rPr>
              <a:t> </a:t>
            </a:r>
            <a:r>
              <a:rPr lang="da-DK" sz="1900" dirty="0" err="1">
                <a:solidFill>
                  <a:srgbClr val="FFFFFF"/>
                </a:solidFill>
              </a:rPr>
              <a:t>coupling</a:t>
            </a:r>
            <a:endParaRPr lang="da-DK" sz="1900" dirty="0">
              <a:solidFill>
                <a:srgbClr val="FFFFFF"/>
              </a:solidFill>
            </a:endParaRPr>
          </a:p>
          <a:p>
            <a:pPr lvl="1"/>
            <a:r>
              <a:rPr lang="da-DK" sz="1900" dirty="0">
                <a:solidFill>
                  <a:srgbClr val="FFFFFF"/>
                </a:solidFill>
              </a:rPr>
              <a:t>Bad </a:t>
            </a:r>
            <a:r>
              <a:rPr lang="da-DK" sz="1900" dirty="0" err="1">
                <a:solidFill>
                  <a:srgbClr val="FFFFFF"/>
                </a:solidFill>
              </a:rPr>
              <a:t>reusability</a:t>
            </a:r>
            <a:endParaRPr lang="en-DK" sz="19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public class President { &#10;//Det eneste Qbjekt som bliver lavet ud fra denne klasse &#10;private static final President presidentObject = new President(); &#10;private String name = &quot;Trump&quot;; &#10;//Constructoren er sat som private for at at der kan laves en af President—klassep &#10;private &#10;//Nedenstående metode kaldes hvis man ønsker at arbejde med det ene President som &#10;public static President getPresidentInstance() { return presidentObject; } &#10;public String &#10;getName() { return name; } &#10;public void setName(String name) { &#10;this. name = name; &#10;System.out.println(name + &quot; is &#10;@Override &#10;public String toString() &#10;return &#10;now the new president. &#10;&quot;Current president: &quot; ">
            <a:extLst>
              <a:ext uri="{FF2B5EF4-FFF2-40B4-BE49-F238E27FC236}">
                <a16:creationId xmlns:a16="http://schemas.microsoft.com/office/drawing/2014/main" id="{62A183F8-5846-40E6-A714-231EEB9F8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896" y="3684268"/>
            <a:ext cx="6040014" cy="280860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8B9F47F4-B311-4D50-9AD5-FDCBDAFF5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431" y="1813595"/>
            <a:ext cx="2912944" cy="174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2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CE08DC-F1B9-428F-90C2-8EA147184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da-DK" sz="2800">
                <a:solidFill>
                  <a:schemeClr val="bg1"/>
                </a:solidFill>
              </a:rPr>
              <a:t>MVC pattern</a:t>
            </a:r>
            <a:endParaRPr lang="en-DK" sz="2800">
              <a:solidFill>
                <a:schemeClr val="bg1"/>
              </a:solidFill>
            </a:endParaRP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159BCD39-BB34-4DDC-B2CC-2DBE9841C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da-DK" sz="1600" dirty="0">
                <a:solidFill>
                  <a:schemeClr val="bg1"/>
                </a:solidFill>
              </a:rPr>
              <a:t>Gennemgang</a:t>
            </a:r>
          </a:p>
          <a:p>
            <a:pPr lvl="1"/>
            <a:r>
              <a:rPr lang="da-DK" sz="1600" dirty="0">
                <a:solidFill>
                  <a:schemeClr val="bg1"/>
                </a:solidFill>
              </a:rPr>
              <a:t>Model</a:t>
            </a:r>
          </a:p>
          <a:p>
            <a:pPr lvl="1"/>
            <a:r>
              <a:rPr lang="da-DK" sz="1600" dirty="0">
                <a:solidFill>
                  <a:schemeClr val="bg1"/>
                </a:solidFill>
              </a:rPr>
              <a:t>View</a:t>
            </a:r>
          </a:p>
          <a:p>
            <a:pPr lvl="1"/>
            <a:r>
              <a:rPr lang="da-DK" sz="1600" dirty="0">
                <a:solidFill>
                  <a:schemeClr val="bg1"/>
                </a:solidFill>
              </a:rPr>
              <a:t>Controller</a:t>
            </a:r>
          </a:p>
          <a:p>
            <a:r>
              <a:rPr lang="da-DK" sz="1600" dirty="0">
                <a:solidFill>
                  <a:schemeClr val="bg1"/>
                </a:solidFill>
              </a:rPr>
              <a:t>Anvendelse</a:t>
            </a:r>
          </a:p>
          <a:p>
            <a:r>
              <a:rPr lang="da-DK" sz="1600" dirty="0">
                <a:solidFill>
                  <a:schemeClr val="bg1"/>
                </a:solidFill>
              </a:rPr>
              <a:t>Kodeudsnit</a:t>
            </a:r>
          </a:p>
          <a:p>
            <a:r>
              <a:rPr lang="da-DK" sz="1600" dirty="0">
                <a:solidFill>
                  <a:schemeClr val="bg1"/>
                </a:solidFill>
              </a:rPr>
              <a:t>Fordele</a:t>
            </a:r>
          </a:p>
          <a:p>
            <a:pPr lvl="1"/>
            <a:r>
              <a:rPr lang="da-DK" sz="1600" dirty="0">
                <a:solidFill>
                  <a:schemeClr val="bg1"/>
                </a:solidFill>
              </a:rPr>
              <a:t>Parallel udvikling	</a:t>
            </a:r>
          </a:p>
          <a:p>
            <a:pPr lvl="1"/>
            <a:r>
              <a:rPr lang="da-DK" sz="1600" dirty="0">
                <a:solidFill>
                  <a:schemeClr val="bg1"/>
                </a:solidFill>
              </a:rPr>
              <a:t>Genbrug af kode</a:t>
            </a:r>
          </a:p>
          <a:p>
            <a:r>
              <a:rPr lang="da-DK" sz="1600" dirty="0">
                <a:solidFill>
                  <a:schemeClr val="bg1"/>
                </a:solidFill>
              </a:rPr>
              <a:t>Ulemper</a:t>
            </a:r>
          </a:p>
          <a:p>
            <a:pPr lvl="1"/>
            <a:r>
              <a:rPr lang="da-DK" sz="1600" dirty="0">
                <a:solidFill>
                  <a:schemeClr val="bg1"/>
                </a:solidFill>
              </a:rPr>
              <a:t>Stejl læringskurve</a:t>
            </a:r>
          </a:p>
        </p:txBody>
      </p:sp>
      <p:pic>
        <p:nvPicPr>
          <p:cNvPr id="2068" name="Picture 20" descr="http://yourapp.com/users/profile/l &#10;/ routes &#10;users/profile/ : id &#10;= Users. getProfi1e(id) &#10;/controllers &#10;class Users{ &#10;function getProfi1e(id){ &#10;profile = this.UserModeI .getProfi1e(id) &#10;renderView( ' users/profile' , profile) &#10;/models &#10;Class UserModeI{ &#10;function &#10;data = this.db.get( 'SELECT * FROM users WHERE Id Id ) &#10;return data; &#10;/views &#10;[users &#10;/ profile &#10;&lt;1i&gt;Phone: &#10;{{profile. &#10;{{profile. ">
            <a:extLst>
              <a:ext uri="{FF2B5EF4-FFF2-40B4-BE49-F238E27FC236}">
                <a16:creationId xmlns:a16="http://schemas.microsoft.com/office/drawing/2014/main" id="{C5DAD528-D10B-4F89-A204-727C154A0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510" y="2860646"/>
            <a:ext cx="4282569" cy="382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O &#10;Browser &#10;View &#10;Controller &#10;Model &#10;Router &#10;DB ">
            <a:extLst>
              <a:ext uri="{FF2B5EF4-FFF2-40B4-BE49-F238E27FC236}">
                <a16:creationId xmlns:a16="http://schemas.microsoft.com/office/drawing/2014/main" id="{D96E978A-A0C7-4C88-B58F-CC11F15B2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967" y="175160"/>
            <a:ext cx="3487024" cy="268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18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CE08DC-F1B9-428F-90C2-8EA147184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da-DK" sz="2800">
                <a:solidFill>
                  <a:schemeClr val="bg1"/>
                </a:solidFill>
              </a:rPr>
              <a:t>Composite pattern</a:t>
            </a:r>
            <a:br>
              <a:rPr lang="da-DK" sz="2800">
                <a:solidFill>
                  <a:schemeClr val="bg1"/>
                </a:solidFill>
              </a:rPr>
            </a:br>
            <a:r>
              <a:rPr lang="da-DK" sz="2800">
                <a:solidFill>
                  <a:schemeClr val="bg1"/>
                </a:solidFill>
              </a:rPr>
              <a:t>slide 1 af 2</a:t>
            </a:r>
            <a:endParaRPr lang="en-DK" sz="2800" dirty="0">
              <a:solidFill>
                <a:schemeClr val="bg1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D3FA25C-CAF8-4AF2-8E26-0EB154E09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1392780"/>
          </a:xfrm>
        </p:spPr>
        <p:txBody>
          <a:bodyPr>
            <a:normAutofit/>
          </a:bodyPr>
          <a:lstStyle/>
          <a:p>
            <a:r>
              <a:rPr lang="da-DK" sz="1700" dirty="0">
                <a:solidFill>
                  <a:schemeClr val="bg1"/>
                </a:solidFill>
              </a:rPr>
              <a:t>Gennemgang</a:t>
            </a:r>
          </a:p>
          <a:p>
            <a:r>
              <a:rPr lang="da-DK" sz="1700" dirty="0">
                <a:solidFill>
                  <a:schemeClr val="bg1"/>
                </a:solidFill>
              </a:rPr>
              <a:t>Hvornår giver det mening at anvende </a:t>
            </a:r>
            <a:r>
              <a:rPr lang="da-DK" sz="1700" dirty="0" err="1">
                <a:solidFill>
                  <a:schemeClr val="bg1"/>
                </a:solidFill>
              </a:rPr>
              <a:t>composite</a:t>
            </a:r>
            <a:r>
              <a:rPr lang="da-DK" sz="1700" dirty="0">
                <a:solidFill>
                  <a:schemeClr val="bg1"/>
                </a:solidFill>
              </a:rPr>
              <a:t> pattern?</a:t>
            </a:r>
          </a:p>
          <a:p>
            <a:r>
              <a:rPr lang="da-DK" sz="1700" dirty="0">
                <a:solidFill>
                  <a:schemeClr val="bg1"/>
                </a:solidFill>
              </a:rPr>
              <a:t>Eksempel</a:t>
            </a:r>
          </a:p>
          <a:p>
            <a:pPr marL="0" indent="0">
              <a:buNone/>
            </a:pPr>
            <a:endParaRPr lang="en-DK" sz="1700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s://lh6.googleusercontent.com/k8kzDJ549S5FXvPg4iksN52xZzSp76xD_hnv-rp-aJqndDLAcvv_ZgjUGiI9MkRY3EYg7BKpbaw-b5BU3xve0E_nMUDAed0dNWERiEeC5_KIUYCmIEIAeLAexKvwl3YyHeWPeuWV">
            <a:extLst>
              <a:ext uri="{FF2B5EF4-FFF2-40B4-BE49-F238E27FC236}">
                <a16:creationId xmlns:a16="http://schemas.microsoft.com/office/drawing/2014/main" id="{77C690F6-E15C-4AC1-BE28-3972EC6F9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388" y="3138794"/>
            <a:ext cx="6250769" cy="371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26DAE0BB-F57F-4920-BC4C-5B4B24E09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388" y="151002"/>
            <a:ext cx="3057525" cy="2333625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BA88014E-4D02-409B-855F-35B28F9D9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1772" y="151002"/>
            <a:ext cx="3057525" cy="300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0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6" name="Rectangle 18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6345F7-4E4B-4975-8561-D5E2DFA1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Composite pattern</a:t>
            </a:r>
            <a:br>
              <a:rPr lang="en-US" sz="3000">
                <a:solidFill>
                  <a:srgbClr val="FFFFFF"/>
                </a:solidFill>
              </a:rPr>
            </a:br>
            <a:r>
              <a:rPr lang="en-US" sz="3000">
                <a:solidFill>
                  <a:srgbClr val="FFFFFF"/>
                </a:solidFill>
              </a:rPr>
              <a:t>slide 2 af 2</a:t>
            </a: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ttps://lh3.googleusercontent.com/1dnnUpT6SS2nMVdzOKsvpZNeYx-_UDn25uQExrH2gVBjChYj-UJH1tAp8OT56SAYDkW9-iRuDIqAbUYZO92jv07BopWNTZNlDG87YGpG5CyNoYnkViEi2Q5m95Wo0Vw_P4S0Oy61">
            <a:extLst>
              <a:ext uri="{FF2B5EF4-FFF2-40B4-BE49-F238E27FC236}">
                <a16:creationId xmlns:a16="http://schemas.microsoft.com/office/drawing/2014/main" id="{D88C80D3-D1A1-45F7-AFB3-EF32FA718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25" y="2229530"/>
            <a:ext cx="4654208" cy="429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 descr="https://lh3.googleusercontent.com/g8hVo1IcZZHYRWUwxQKv6Qrgw9HgjEHXMcj05JVBaKHn7XNH1e94jCAlAwF4lt0fS-2P_FOGO_ZhGFNgK_8KcaU37xpIaALmd1cmWQry8kTV9tDFJFE1gbPCX_x9kj4aCfuKNDcE">
            <a:extLst>
              <a:ext uri="{FF2B5EF4-FFF2-40B4-BE49-F238E27FC236}">
                <a16:creationId xmlns:a16="http://schemas.microsoft.com/office/drawing/2014/main" id="{5B73C12F-548A-44C6-9D03-8D3F51592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758" y="3429000"/>
            <a:ext cx="5455917" cy="283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https://lh5.googleusercontent.com/_lRG8QIucscwPRLNI87B0QXm5f4Ak4QzJbaFwraptsF6tb88KEAaWZGlLC333z458B03gaubPseb6X0cy5LlSC8dNUTMAtjCIv8lZzbN05tYs26t2dFhNHJyMgpZKfLM04oC60i4">
            <a:extLst>
              <a:ext uri="{FF2B5EF4-FFF2-40B4-BE49-F238E27FC236}">
                <a16:creationId xmlns:a16="http://schemas.microsoft.com/office/drawing/2014/main" id="{998F9986-14C1-422F-A524-A5B88F89A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343" y="2426818"/>
            <a:ext cx="16002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0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55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Design patterns - 2 valgfrie</vt:lpstr>
      <vt:lpstr>Singleton pattern</vt:lpstr>
      <vt:lpstr>MVC pattern</vt:lpstr>
      <vt:lpstr>Composite pattern slide 1 af 2</vt:lpstr>
      <vt:lpstr>Composite pattern slide 2 af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Mikkel</dc:creator>
  <cp:lastModifiedBy>Mikkel</cp:lastModifiedBy>
  <cp:revision>9</cp:revision>
  <dcterms:created xsi:type="dcterms:W3CDTF">2019-01-06T11:28:40Z</dcterms:created>
  <dcterms:modified xsi:type="dcterms:W3CDTF">2019-01-06T15:00:17Z</dcterms:modified>
</cp:coreProperties>
</file>