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2"/>
  </p:normalViewPr>
  <p:slideViewPr>
    <p:cSldViewPr snapToGrid="0" snapToObjects="1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FBADA-875B-468B-9A3F-8433F0460FDE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B6825-33D2-463F-B1C8-7D7587E544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17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Samme linje</a:t>
            </a:r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825-33D2-463F-B1C8-7D7587E5441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07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Samme dokument</a:t>
            </a:r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825-33D2-463F-B1C8-7D7587E5441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35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803F0-1DE2-4C0B-A8C3-3089D04C2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6DA3E1A-CF4D-404F-ABD6-D1365B858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F44658-2D6F-45F3-94A8-96D7685F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018-13ED-C849-8DF8-669B77B60C0D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206B0E8-5D38-479C-A8E6-22852DDC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66EFFAC-CE45-4C06-9909-E47AEFF2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19C8-7746-3C44-B6CC-1EC9D85A672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269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03B3F-C53F-42A9-BA46-6C391B48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21DF821-1DE0-4ECB-BC6F-6F742A817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EF11D76-1F79-46E1-9BFB-0337880A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018-13ED-C849-8DF8-669B77B60C0D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700D2C5-78C2-40F4-86DF-D2A3888E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4479475-E339-4F7A-BD1D-BC3FA79B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19C8-7746-3C44-B6CC-1EC9D85A672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2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9746E0D-583B-4AD2-AA3E-39B8B796F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C952AC2-D461-4DF0-B697-C2E89AF8D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33AB2F4-8EA7-4159-A3DB-8E842A62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018-13ED-C849-8DF8-669B77B60C0D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E783895-F979-42F0-BD39-03CDB892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27150E4-21A8-4B96-8607-521BAF6F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19C8-7746-3C44-B6CC-1EC9D85A672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334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2F4E-E559-46D7-8C62-46E90190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6DC751-06F8-44C4-87AE-BA5B740E2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C80F186-DB4F-4BBF-BC91-82CDA4CD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018-13ED-C849-8DF8-669B77B60C0D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CD0559F-10A5-4160-AAC0-ED7D0C2F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4FDFAEB-F166-4B56-9852-DDE30097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19C8-7746-3C44-B6CC-1EC9D85A672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52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78C2B-C3A2-48DD-A175-53EB1B34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ABE1FD5-3881-42B3-ADD8-9FC37C718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729EC2C-508F-4160-80D6-B9868211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018-13ED-C849-8DF8-669B77B60C0D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C89FA48-5FCE-4693-B2BC-21CB2550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44E2C0C-3775-4BED-AE2A-8E4A4E18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19C8-7746-3C44-B6CC-1EC9D85A672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949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4608-3C08-463C-ACFF-87C94EC8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14CAAE9-FF4D-4737-841E-2265FD4D5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F540E9C-0795-42EB-86F1-E40E5BC4D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CF85DBB-14AF-4FAA-8A27-AC1AE518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018-13ED-C849-8DF8-669B77B60C0D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129E9F7-A22D-458E-9706-23A64EAC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3A17BCC-00D9-4FC5-8F4C-D1DF97D6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19C8-7746-3C44-B6CC-1EC9D85A672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519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82EA0-7139-4040-8760-4C931845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383A3AF-C5F1-40BD-ADA9-8520510EA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7AD550E-AD39-464B-92B0-F0C3CB534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F8959F7-481B-4E70-8865-2D5AF0160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2911EE9-4ACC-4FEB-9290-79AA08206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D11E5AE-1218-4ED1-BA23-4DF294A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018-13ED-C849-8DF8-669B77B60C0D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82CEC2D-B353-4A76-BA36-A5C7231C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6109E27-0F17-4C6C-8556-2F54AA10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19C8-7746-3C44-B6CC-1EC9D85A672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966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729E6-5A53-4354-949F-28EF27B3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8E63043-8E2E-49EB-9DA5-238E686B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018-13ED-C849-8DF8-669B77B60C0D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5C9984A-7753-4359-8015-06E3AF5A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3E734EF-3551-4BC9-B73F-AA1B1A98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19C8-7746-3C44-B6CC-1EC9D85A672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521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D19E735-9D70-4E67-85DC-7265E78B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018-13ED-C849-8DF8-669B77B60C0D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B950FCC-DA09-4C9C-90AA-32B28E4A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AD420CD-06F6-4A91-9054-B0ECD535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19C8-7746-3C44-B6CC-1EC9D85A672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923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E40BB-0053-4D2C-9A7E-DF41A40B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E2CD4E7-C13B-4722-A532-80E510709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18737D6-30E4-41EF-9EB0-38F61A6ED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BE7898F-69BB-4D76-9F43-92D27756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018-13ED-C849-8DF8-669B77B60C0D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258A97E-736E-4369-B67B-BF14D922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CDEC31C-D8CF-4332-B229-861BDBE9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19C8-7746-3C44-B6CC-1EC9D85A672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363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71CD3-4E5E-4E10-A8B0-BBFFD9C3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02C2A5B-D110-4A3A-A675-9848BE68C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4B3FA86-D9BE-4688-913D-D1A906A0E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794C88B-C117-4423-B3DC-5399BAF4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018-13ED-C849-8DF8-669B77B60C0D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91DE3E0-6CEF-4E8F-ABC6-7E1E54B9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D1BFB89-7713-4476-B79B-BA153755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19C8-7746-3C44-B6CC-1EC9D85A672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44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74848FA-CECC-4815-AD5D-2E3D3355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25E3D3E-C803-49AF-88EC-4CEEC0361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AA3C8E5-631F-4DDE-BF7C-D8AC232A1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0A018-13ED-C849-8DF8-669B77B60C0D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25B7513-BED3-40BA-B2BC-5DBD52083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44AD2F0-8BE2-4EBB-8A18-0C0BAE28F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719C8-7746-3C44-B6CC-1EC9D85A672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42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D4827-3703-6342-A4C7-2552FD8C94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Frontend Development 1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D2D9E80-9FEE-F540-8CBE-8A8410896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HTML &amp; CSS</a:t>
            </a:r>
          </a:p>
        </p:txBody>
      </p:sp>
    </p:spTree>
    <p:extLst>
      <p:ext uri="{BB962C8B-B14F-4D97-AF65-F5344CB8AC3E}">
        <p14:creationId xmlns:p14="http://schemas.microsoft.com/office/powerpoint/2010/main" val="152877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49DDA-8184-D64F-B248-DC612EE2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HTML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50BCC8A-8320-074E-86E1-5ACFBCBF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HyperText</a:t>
            </a:r>
            <a:r>
              <a:rPr lang="da-DK" dirty="0"/>
              <a:t> </a:t>
            </a:r>
            <a:r>
              <a:rPr lang="da-DK" dirty="0" err="1"/>
              <a:t>Markup</a:t>
            </a:r>
            <a:r>
              <a:rPr lang="da-DK" dirty="0"/>
              <a:t> Language – elementer.</a:t>
            </a:r>
          </a:p>
          <a:p>
            <a:endParaRPr lang="da-DK" dirty="0"/>
          </a:p>
          <a:p>
            <a:r>
              <a:rPr lang="da-DK" dirty="0"/>
              <a:t>Tags ex. &lt;h1&gt;, &lt;a&gt;, &lt;</a:t>
            </a:r>
            <a:r>
              <a:rPr lang="da-DK" dirty="0" err="1"/>
              <a:t>img</a:t>
            </a:r>
            <a:r>
              <a:rPr lang="da-DK" dirty="0"/>
              <a:t>&gt;, &lt;p&gt; etc.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904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1C0A-01DD-C44B-B5C1-C5DAAE8E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HTML eksempel	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1AD495-5BE8-49F8-A7C7-ADB2A207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8AA72CD-E1FB-8142-A811-F9A6FB4A9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152" y="1958697"/>
            <a:ext cx="6531653" cy="311886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10" name="Pladsholder til indhold 4">
            <a:extLst>
              <a:ext uri="{FF2B5EF4-FFF2-40B4-BE49-F238E27FC236}">
                <a16:creationId xmlns:a16="http://schemas.microsoft.com/office/drawing/2014/main" id="{BB5CB968-8FBA-534E-9CA5-D12E6E522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719" y="5402277"/>
            <a:ext cx="8078519" cy="54529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93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B8268-8EDF-614E-A15A-F0A7C4DE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da-DK" sz="2600">
                <a:solidFill>
                  <a:srgbClr val="FFFFFF"/>
                </a:solidFill>
              </a:rPr>
              <a:t>HTML eksempel	</a:t>
            </a:r>
          </a:p>
        </p:txBody>
      </p:sp>
      <p:pic>
        <p:nvPicPr>
          <p:cNvPr id="18" name="Pladsholder til indhold 17">
            <a:extLst>
              <a:ext uri="{FF2B5EF4-FFF2-40B4-BE49-F238E27FC236}">
                <a16:creationId xmlns:a16="http://schemas.microsoft.com/office/drawing/2014/main" id="{AA54A0A9-E99E-E741-8851-6412573F9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4736" y="4383644"/>
            <a:ext cx="1854200" cy="203200"/>
          </a:xfrm>
        </p:spPr>
      </p:pic>
      <p:pic>
        <p:nvPicPr>
          <p:cNvPr id="20" name="Pladsholder til indhold 16">
            <a:extLst>
              <a:ext uri="{FF2B5EF4-FFF2-40B4-BE49-F238E27FC236}">
                <a16:creationId xmlns:a16="http://schemas.microsoft.com/office/drawing/2014/main" id="{FF79EE58-8D0E-6148-A2C8-4AF871E83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950" y="594591"/>
            <a:ext cx="10203449" cy="32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6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1B6DE-EC18-1D47-AF29-6021A855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CSS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5504038-F386-CD43-86A4-B2DCD42AF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Cascading</a:t>
            </a:r>
            <a:r>
              <a:rPr lang="da-DK" dirty="0"/>
              <a:t> Style </a:t>
            </a:r>
            <a:r>
              <a:rPr lang="da-DK" dirty="0" err="1"/>
              <a:t>Sheets</a:t>
            </a:r>
            <a:endParaRPr lang="da-DK" dirty="0"/>
          </a:p>
          <a:p>
            <a:r>
              <a:rPr lang="da-DK" dirty="0"/>
              <a:t>Modificerer et HTML dokument</a:t>
            </a:r>
          </a:p>
          <a:p>
            <a:r>
              <a:rPr lang="da-DK" dirty="0"/>
              <a:t>3 forskellige måder at bruge CSS på</a:t>
            </a:r>
          </a:p>
          <a:p>
            <a:r>
              <a:rPr lang="da-DK" dirty="0" err="1"/>
              <a:t>Inline</a:t>
            </a:r>
            <a:endParaRPr lang="da-DK" dirty="0"/>
          </a:p>
          <a:p>
            <a:r>
              <a:rPr lang="da-DK" dirty="0" err="1"/>
              <a:t>Internal</a:t>
            </a:r>
            <a:endParaRPr lang="da-DK" dirty="0"/>
          </a:p>
          <a:p>
            <a:r>
              <a:rPr lang="da-DK" dirty="0" err="1"/>
              <a:t>External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457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D3EC3-6E3F-6349-A3F8-22E216F0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Inline</a:t>
            </a:r>
            <a:r>
              <a:rPr lang="da-DK" dirty="0"/>
              <a:t>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7E8977-BBDB-F04F-B398-D2CDEBAB0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Enkelt HTML element</a:t>
            </a:r>
          </a:p>
          <a:p>
            <a:endParaRPr lang="da-DK" dirty="0"/>
          </a:p>
          <a:p>
            <a:r>
              <a:rPr lang="da-DK" dirty="0"/>
              <a:t>Ingen genanvendelse </a:t>
            </a:r>
          </a:p>
          <a:p>
            <a:endParaRPr lang="da-DK" dirty="0"/>
          </a:p>
          <a:p>
            <a:r>
              <a:rPr lang="da-DK" dirty="0" err="1"/>
              <a:t>E.g</a:t>
            </a:r>
            <a:r>
              <a:rPr lang="da-DK" dirty="0"/>
              <a:t>. 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5E882CC-6341-9242-8644-A2C9BB5E8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7" y="4001294"/>
            <a:ext cx="48006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4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5D098-6444-9641-AE12-01418085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Internal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F3B6164-4CBB-224E-B793-E62BE8AA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&lt;style&gt;</a:t>
            </a:r>
          </a:p>
          <a:p>
            <a:r>
              <a:rPr lang="da-DK" dirty="0"/>
              <a:t>CSS</a:t>
            </a:r>
          </a:p>
          <a:p>
            <a:r>
              <a:rPr lang="da-DK" dirty="0"/>
              <a:t>&lt;/style&gt;</a:t>
            </a:r>
          </a:p>
          <a:p>
            <a:r>
              <a:rPr lang="da-DK" dirty="0" err="1"/>
              <a:t>E.g</a:t>
            </a:r>
            <a:r>
              <a:rPr lang="da-DK" dirty="0"/>
              <a:t>. 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57D1C37-B33B-2746-8068-BCA5676C6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001" y="3429000"/>
            <a:ext cx="2286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1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92099-410A-524D-868C-A3A10A23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External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01AAE4-55CD-5843-BA03-A74C9F18D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762" y="1905138"/>
            <a:ext cx="10515600" cy="4351338"/>
          </a:xfrm>
        </p:spPr>
        <p:txBody>
          <a:bodyPr/>
          <a:lstStyle/>
          <a:p>
            <a:r>
              <a:rPr lang="da-DK" dirty="0"/>
              <a:t>Ekstern fil</a:t>
            </a:r>
          </a:p>
          <a:p>
            <a:endParaRPr lang="da-DK" dirty="0"/>
          </a:p>
          <a:p>
            <a:r>
              <a:rPr lang="da-DK" dirty="0" err="1"/>
              <a:t>E.g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/>
              <a:t>Brug af flere CSS metoder – nederste er gældende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F52B20-E059-455B-BD6E-75349F6BC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702" y="2923334"/>
            <a:ext cx="943753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"stylesheet"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"text/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"css.css"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3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114</Words>
  <Application>Microsoft Office PowerPoint</Application>
  <PresentationFormat>Widescreen</PresentationFormat>
  <Paragraphs>37</Paragraphs>
  <Slides>8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Frontend Development 1</vt:lpstr>
      <vt:lpstr>HTML </vt:lpstr>
      <vt:lpstr>HTML eksempel </vt:lpstr>
      <vt:lpstr>HTML eksempel </vt:lpstr>
      <vt:lpstr>CSS </vt:lpstr>
      <vt:lpstr>Inline </vt:lpstr>
      <vt:lpstr>Internal</vt:lpstr>
      <vt:lpstr>External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Development 1</dc:title>
  <dc:creator>Micki Høeg Pedersen</dc:creator>
  <cp:lastModifiedBy>Patrick Sirich</cp:lastModifiedBy>
  <cp:revision>10</cp:revision>
  <dcterms:created xsi:type="dcterms:W3CDTF">2019-01-06T10:42:52Z</dcterms:created>
  <dcterms:modified xsi:type="dcterms:W3CDTF">2019-01-08T14:23:02Z</dcterms:modified>
</cp:coreProperties>
</file>