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696D6-6C44-4B32-8FEE-E7A5C200D280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8A0B7-E08A-45E0-B3E3-AD112489CC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8A0B7-E08A-45E0-B3E3-AD112489CC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0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8A0B7-E08A-45E0-B3E3-AD112489CC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7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Hvis man ikke vil nedarve alle metoderne fra en interface skal man lave klassen abstract</a:t>
            </a: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8A0B7-E08A-45E0-B3E3-AD112489CC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0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A58EF-3BA4-F440-8E3A-E6095649A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Interface &amp; </a:t>
            </a:r>
            <a:r>
              <a:rPr lang="da-DK" dirty="0" err="1"/>
              <a:t>Generics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FD32E6-071B-A649-B3AF-5020DF297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35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75B2-588E-2C4C-B8AC-81D820F3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Generics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7B361A-E7EA-1643-966C-635A4FE6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Compile</a:t>
            </a:r>
            <a:r>
              <a:rPr lang="da-DK" dirty="0"/>
              <a:t>-time </a:t>
            </a:r>
            <a:r>
              <a:rPr lang="da-DK" dirty="0" err="1"/>
              <a:t>error</a:t>
            </a:r>
            <a:endParaRPr lang="da-DK" dirty="0"/>
          </a:p>
          <a:p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dirty="0" err="1"/>
              <a:t>error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73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0348DC-5DA3-5141-913F-67E7F10D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Ingen </a:t>
            </a:r>
            <a:r>
              <a:rPr lang="da-DK" dirty="0" err="1">
                <a:solidFill>
                  <a:schemeClr val="bg1"/>
                </a:solidFill>
              </a:rPr>
              <a:t>generics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76C52F-A43E-4DED-882A-4EAAC53C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Run-time error</a:t>
            </a:r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BFD49465-0099-3640-95AE-66A08ED34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674"/>
          <a:stretch/>
        </p:blipFill>
        <p:spPr>
          <a:xfrm>
            <a:off x="4854850" y="171451"/>
            <a:ext cx="7203800" cy="24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7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53042A-F6ED-714C-B2AC-858B0845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Med </a:t>
            </a:r>
            <a:r>
              <a:rPr lang="da-DK" dirty="0" err="1">
                <a:solidFill>
                  <a:schemeClr val="bg1"/>
                </a:solidFill>
              </a:rPr>
              <a:t>generics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94F0EF-9205-40EB-9EA7-A4A74D0C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Compile-time error</a:t>
            </a:r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C402E718-C114-404E-BFC3-820C4C0A4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23"/>
          <a:stretch/>
        </p:blipFill>
        <p:spPr>
          <a:xfrm>
            <a:off x="4840720" y="643467"/>
            <a:ext cx="7164855" cy="26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47884-CAFF-7348-A4BF-B30C4DA7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Interface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B97C8C-059C-DE4D-A1D3-3B27A89B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Kollektion af abstrakte metoder</a:t>
            </a:r>
          </a:p>
          <a:p>
            <a:r>
              <a:rPr lang="da-DK" dirty="0"/>
              <a:t>Klasser implementerer/nedarver interfaces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D940D99-B654-439F-8B49-67423DC8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9" y="3429000"/>
            <a:ext cx="4143375" cy="11334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126664F-2DDA-4D3E-AC27-01991EA08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11" y="3429000"/>
            <a:ext cx="5505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A54063-5330-984E-8C77-7EE2178B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a-DK" sz="3000" dirty="0">
                <a:solidFill>
                  <a:srgbClr val="FFFFFF"/>
                </a:solidFill>
              </a:rPr>
              <a:t>Kontrakt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AF7606-9F01-B945-A7EC-EC45C991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da-DK" dirty="0">
                <a:solidFill>
                  <a:srgbClr val="404040"/>
                </a:solidFill>
              </a:rPr>
              <a:t>Man kan se på et interface, som en form for kontrakt.</a:t>
            </a:r>
          </a:p>
          <a:p>
            <a:endParaRPr lang="da-DK" dirty="0">
              <a:solidFill>
                <a:srgbClr val="404040"/>
              </a:solidFill>
            </a:endParaRPr>
          </a:p>
          <a:p>
            <a:r>
              <a:rPr lang="da-DK" dirty="0">
                <a:solidFill>
                  <a:srgbClr val="404040"/>
                </a:solidFill>
              </a:rPr>
              <a:t>Abstract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3AAE8F8-A97A-47BB-A64A-40F33BD1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" y="4389120"/>
            <a:ext cx="5571177" cy="19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6819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125</TotalTime>
  <Words>59</Words>
  <Application>Microsoft Office PowerPoint</Application>
  <PresentationFormat>Widescreen</PresentationFormat>
  <Paragraphs>19</Paragraphs>
  <Slides>6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Pakke</vt:lpstr>
      <vt:lpstr>Interface &amp; Generics</vt:lpstr>
      <vt:lpstr>Generics</vt:lpstr>
      <vt:lpstr>Ingen generics</vt:lpstr>
      <vt:lpstr>Med generics</vt:lpstr>
      <vt:lpstr>Interface</vt:lpstr>
      <vt:lpstr>Kontrakt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&amp; Generics</dc:title>
  <dc:creator>Micki Høeg Pedersen</dc:creator>
  <cp:lastModifiedBy>Patrick Sirich</cp:lastModifiedBy>
  <cp:revision>11</cp:revision>
  <dcterms:created xsi:type="dcterms:W3CDTF">2019-01-05T10:34:36Z</dcterms:created>
  <dcterms:modified xsi:type="dcterms:W3CDTF">2019-01-08T13:39:08Z</dcterms:modified>
</cp:coreProperties>
</file>