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ECF1-C032-469A-911F-89CB3F5B6174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F4CD4-FD8E-499A-BFCA-957F332377F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1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E.g</a:t>
            </a:r>
            <a:r>
              <a:rPr lang="da-DK" dirty="0"/>
              <a:t>. når en bruger benytter sin bil og trykker på speederen, så ved han/hun blot, at farten øges men ikke nødvendigvis hvordan eller hvorfor.</a:t>
            </a:r>
          </a:p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F4CD4-FD8E-499A-BFCA-957F332377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0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Som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nævnt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tidligere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så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abstract </a:t>
            </a:r>
            <a:r>
              <a:rPr lang="en-US" sz="1200" dirty="0" err="1">
                <a:solidFill>
                  <a:schemeClr val="bg1"/>
                </a:solidFill>
              </a:rPr>
              <a:t>klasse</a:t>
            </a:r>
            <a:r>
              <a:rPr lang="en-US" sz="1200" dirty="0">
                <a:solidFill>
                  <a:schemeClr val="bg1"/>
                </a:solidFill>
              </a:rPr>
              <a:t> IKKE </a:t>
            </a:r>
            <a:r>
              <a:rPr lang="en-US" sz="1200" dirty="0" err="1">
                <a:solidFill>
                  <a:schemeClr val="bg1"/>
                </a:solidFill>
              </a:rPr>
              <a:t>instantieres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alene</a:t>
            </a:r>
            <a:r>
              <a:rPr lang="en-US" sz="1200" dirty="0">
                <a:solidFill>
                  <a:schemeClr val="bg1"/>
                </a:solidFill>
              </a:rPr>
              <a:t>, men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abstract </a:t>
            </a:r>
            <a:r>
              <a:rPr lang="en-US" sz="1200" dirty="0" err="1">
                <a:solidFill>
                  <a:schemeClr val="bg1"/>
                </a:solidFill>
              </a:rPr>
              <a:t>klassen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kan</a:t>
            </a:r>
            <a:r>
              <a:rPr lang="en-US" sz="1200" dirty="0">
                <a:solidFill>
                  <a:schemeClr val="bg1"/>
                </a:solidFill>
              </a:rPr>
              <a:t> GODT </a:t>
            </a:r>
            <a:r>
              <a:rPr lang="en-US" sz="1200" dirty="0" err="1">
                <a:solidFill>
                  <a:schemeClr val="bg1"/>
                </a:solidFill>
              </a:rPr>
              <a:t>instantieres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som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specifikt</a:t>
            </a:r>
            <a:r>
              <a:rPr lang="en-US" sz="1200" dirty="0">
                <a:solidFill>
                  <a:schemeClr val="bg1"/>
                </a:solidFill>
              </a:rPr>
              <a:t> object. </a:t>
            </a:r>
          </a:p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F4CD4-FD8E-499A-BFCA-957F332377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Klasse, som har flere metoder med samme navn.</a:t>
            </a:r>
          </a:p>
          <a:p>
            <a:pPr marL="0" indent="0">
              <a:buNone/>
            </a:pPr>
            <a:r>
              <a:rPr lang="da-DK" dirty="0" err="1"/>
              <a:t>Overload</a:t>
            </a:r>
            <a:r>
              <a:rPr lang="da-DK" dirty="0"/>
              <a:t> ved ændring i antallet af parametre eller ændre datatypen.</a:t>
            </a:r>
          </a:p>
          <a:p>
            <a:pPr marL="0" indent="0">
              <a:buNone/>
            </a:pPr>
            <a:r>
              <a:rPr lang="da-DK" dirty="0"/>
              <a:t>Øger forståelse samt læsbarhed af kode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-</a:t>
            </a:r>
            <a:r>
              <a:rPr lang="en-GB" dirty="0"/>
              <a:t> </a:t>
            </a:r>
            <a:r>
              <a:rPr lang="da-DK" dirty="0"/>
              <a:t>Subklasse som har samme metode(r) som sin superklasse bliver </a:t>
            </a:r>
            <a:r>
              <a:rPr lang="da-DK" dirty="0" err="1"/>
              <a:t>overridet</a:t>
            </a:r>
            <a:r>
              <a:rPr lang="da-DK" dirty="0"/>
              <a:t> i subklassen ved at lave en specifik implementering af den metode, som er lavet i superklassen. </a:t>
            </a:r>
          </a:p>
          <a:p>
            <a:pPr marL="0" indent="0">
              <a:buNone/>
            </a:pPr>
            <a:r>
              <a:rPr lang="da-DK" dirty="0"/>
              <a:t>Metodenavnet skal være det samme</a:t>
            </a:r>
          </a:p>
          <a:p>
            <a:pPr marL="0" indent="0">
              <a:buNone/>
            </a:pPr>
            <a:r>
              <a:rPr lang="da-DK" dirty="0"/>
              <a:t>Metoden skal have samme parametre</a:t>
            </a:r>
          </a:p>
          <a:p>
            <a:pPr marL="0" indent="0">
              <a:buNone/>
            </a:pPr>
            <a:r>
              <a:rPr lang="da-DK" dirty="0"/>
              <a:t>Der skal være en nedarvning</a:t>
            </a:r>
          </a:p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F4CD4-FD8E-499A-BFCA-957F332377F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1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7F243-4F0E-7943-985A-3521D714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132D57-0224-C744-86C4-A04E13136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6D5476-7180-AD4C-A82D-47FBED65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E30E2B-E58A-FA4F-BE75-B72D3AFB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B4342C-2B5E-7240-B401-80723CB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48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FE5A-B5EA-EF45-AF6F-45AC461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AD57C67-AB77-424B-8455-C5D0DDDA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D38EFF-8D3E-5040-98F8-22E32925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173C09-C9AB-FF41-A171-0794649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86FD50-89CC-C64D-B2E3-A7A4D89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9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CB9B48-12FA-6E45-A358-CFF1A701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718F19F-D3F9-CE40-8F02-57C192E04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8F04AC-754D-1C45-99FD-376A306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DC6CA9-3E45-B24E-B315-2E3745E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E84C3-9BBD-0745-8279-4D3B33D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659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B5B6-A734-A543-8EBE-EB7A7EB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C49519-720F-B54F-9F35-823AD4B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637AD0-57E1-7E48-B2FE-918C68A0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105FE7-A38E-624D-BA39-91948091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0E994D-2D0F-4E4F-B7B7-A3D5B46E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9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1E53D-74E1-D146-8801-37D987CD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CB8793-1C14-924E-8D7C-AD686E4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3B9E2E-1798-4945-A40A-FF7DACC1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5782D4-C10A-0740-94BB-243E3DCA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D6F7B5-9B0D-1D42-9E54-209E6908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09B21-43E1-8F48-91D3-3702AB5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35E5F8-8981-5147-9FFF-6F1ED08D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CFF22A-B5D5-374A-BB51-7AC25FE6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26B1EF-9D0F-6E4C-B066-B3470702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FB735C0-B293-6946-A950-9D4D08C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E7D791-C5D7-9841-BDCA-7E22A2C8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7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713CB-5689-2E4C-82DA-E5FA6335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86C857-DCD1-884F-9417-3A6B0366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2FBD5F-E9D8-FB49-9DDF-B61BF330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90C56F2-4DB5-8F4A-9B54-BEF9CD38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BE33F39-F1F4-1645-9115-578AB197E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B6F1BD9-BE03-8D40-A7AF-8CA976E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9B3F515-D9B8-C645-9F22-73740EBE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C80CC4-20EF-A945-848F-A9FF039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5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FDDDA-9CC7-EE46-857C-F500BEC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F6D1FF-021D-4548-9AE5-D95ACE2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15222F-99A1-334F-B2A5-8B8AFA03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8051026-42BB-3B49-BACA-CD975561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55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DEA11B-F02C-9343-9135-8E01A54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7210E7-9185-3A4D-93AD-A9F9841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5EEE2BF-B2F9-7D4E-B43D-3123133D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46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D26E-CB3B-8141-AA4B-89FD4EC3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4A12C6-93A2-3549-8E4D-B36EAA69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8C89BB-83F7-1D45-9C7B-7D93DE01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82C5DE-6B23-3D49-96E7-7FFE466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DF7901-A69A-CE44-8FA9-A3E0583B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30A5F8-CCD8-8D4A-9F08-B2EC865D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0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1DD0-A040-8640-9329-445E42C7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3C13890-CB9D-284D-B528-AFD3877B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672EC3-33CC-AE4C-9D1B-783B2DC8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BECC29-AA3B-C14D-A18F-59A0170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6B57DE-0AEF-7C44-90DB-BC22B16F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C86824-D638-9F40-AB04-F736CA4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9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FDB2DA-E355-6447-A7A9-79E529A7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ACF6300-A300-A345-8D6F-7AE0867D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757390-780D-8545-9320-03443967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C985-B7B9-C746-8FAB-78AB62ACAF14}" type="datetimeFigureOut">
              <a:rPr lang="da-DK" smtClean="0"/>
              <a:t>08-01-2019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42944F-B68C-E749-9C86-316DD53DB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6694EA-61CF-2B4C-B7CA-1F8C4D08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89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264C2-8061-7A4B-BC3A-F2BC7671C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O.O.P	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6FAC20-EDC2-564F-9CC1-41F59F7EF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9729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27D2F-ECD7-9948-B747-CE489A1F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på </a:t>
            </a:r>
            <a:r>
              <a:rPr lang="da-DK" dirty="0" err="1"/>
              <a:t>nedarvning</a:t>
            </a:r>
            <a:r>
              <a:rPr lang="da-DK" dirty="0"/>
              <a:t> fra super til sub klasse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F2BE001-F7C9-D94A-BD6B-C6E9FA764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569" y="1690688"/>
            <a:ext cx="3324361" cy="4351338"/>
          </a:xfr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EF5484D-C709-9841-AC81-0F75E99F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30" y="1690688"/>
            <a:ext cx="6407050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DCEF-3B49-E14A-914B-4775EB84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Encapsulation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E4A00F-8AEE-1247-A249-C0666EB9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Private</a:t>
            </a:r>
          </a:p>
          <a:p>
            <a:r>
              <a:rPr lang="da-DK" dirty="0"/>
              <a:t>Public</a:t>
            </a:r>
          </a:p>
          <a:p>
            <a:r>
              <a:rPr lang="da-DK" dirty="0" err="1"/>
              <a:t>Protected</a:t>
            </a:r>
            <a:endParaRPr lang="da-DK" dirty="0"/>
          </a:p>
          <a:p>
            <a:r>
              <a:rPr lang="da-DK" dirty="0"/>
              <a:t>Package</a:t>
            </a:r>
            <a:endParaRPr lang="da-DK" b="1" dirty="0"/>
          </a:p>
        </p:txBody>
      </p:sp>
      <p:pic>
        <p:nvPicPr>
          <p:cNvPr id="1026" name="Picture 2" descr="https://lh4.googleusercontent.com/N7A5O3cWYrqKaz_xNUMT-t2WAHSYX9EnB-79i3KBwlhhE8FBwZYoxxsumUbpL-1rsre1HLsJM8HdNWd0k0aTGCDdax-tyiy0oR-Y3whzHiY0Ycn7HtLjP_JEEr0C8KAk0ZAou21c">
            <a:extLst>
              <a:ext uri="{FF2B5EF4-FFF2-40B4-BE49-F238E27FC236}">
                <a16:creationId xmlns:a16="http://schemas.microsoft.com/office/drawing/2014/main" id="{0EB9C078-C92B-4E43-BFDB-081116CF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1867694"/>
            <a:ext cx="57340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5F09F-536F-2148-8DD3-FA2B07EB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A.P.I.E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58FD03-717D-1F42-88D4-855792E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Abstraction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Polymorphism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Inheritance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Encapsulation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486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A3EE4-BE94-4C45-8E0E-E5ACED1E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Abstraction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C9C374-9D4F-4E4C-B4E3-9F46350E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Skjuler kompleksitet</a:t>
            </a:r>
          </a:p>
          <a:p>
            <a:r>
              <a:rPr lang="da-DK" dirty="0"/>
              <a:t>Input, output og beskrivelse</a:t>
            </a:r>
          </a:p>
          <a:p>
            <a:r>
              <a:rPr lang="da-DK" dirty="0"/>
              <a:t>Bil analogi</a:t>
            </a:r>
          </a:p>
          <a:p>
            <a:r>
              <a:rPr lang="da-DK" dirty="0"/>
              <a:t>Abstrakte klasser kan IKKE </a:t>
            </a:r>
            <a:r>
              <a:rPr lang="da-DK" dirty="0" err="1"/>
              <a:t>instantieres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7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584A53-4958-1042-AE8F-5EF0B3CF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>
                <a:solidFill>
                  <a:schemeClr val="bg1"/>
                </a:solidFill>
              </a:rPr>
              <a:t>Kodeeksempel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64E26C-1E0B-4017-92E7-765DFCC0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F2F42026-3057-BE49-A312-5F42801A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1568"/>
            <a:ext cx="6250769" cy="46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F902EF-F0F1-9C4E-B8FE-745F4D40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 err="1">
                <a:solidFill>
                  <a:srgbClr val="FFFFFF"/>
                </a:solidFill>
              </a:rPr>
              <a:t>Rectangle</a:t>
            </a:r>
            <a:r>
              <a:rPr lang="da-DK" sz="3200" dirty="0">
                <a:solidFill>
                  <a:srgbClr val="FFFFFF"/>
                </a:solidFill>
              </a:rPr>
              <a:t> klasse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94C245-084C-43DE-AB4C-0BC11D02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02B8068E-4BCB-D848-B2B6-5547D693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81" y="952500"/>
            <a:ext cx="680276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1AF0BD-DC90-2F45-837A-391D3E1A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 err="1">
                <a:solidFill>
                  <a:srgbClr val="FFFFFF"/>
                </a:solidFill>
              </a:rPr>
              <a:t>Circle</a:t>
            </a:r>
            <a:r>
              <a:rPr lang="da-DK" sz="3200" dirty="0">
                <a:solidFill>
                  <a:srgbClr val="FFFFFF"/>
                </a:solidFill>
              </a:rPr>
              <a:t> klasse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AE21B4-BE08-4146-A29E-66D0BED5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54BECD52-64C9-3A4F-A245-6C6CC58E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529365"/>
            <a:ext cx="6903723" cy="36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CF2EF-C8A9-434D-9AEA-6742BCFA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 dirty="0">
                <a:solidFill>
                  <a:schemeClr val="bg1"/>
                </a:solidFill>
              </a:rPr>
              <a:t>Main klasse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0FE3A4-1470-4483-A83D-3D5FB086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10686757-782C-034B-B239-B161C208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176547"/>
            <a:ext cx="6250769" cy="2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CD91-08E7-9942-8481-8F42CB2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Polymorphism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0417F1-CE73-DB46-97A6-7C6587CC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699"/>
            <a:ext cx="10515600" cy="5446713"/>
          </a:xfrm>
        </p:spPr>
        <p:txBody>
          <a:bodyPr/>
          <a:lstStyle/>
          <a:p>
            <a:r>
              <a:rPr lang="da-DK" dirty="0" err="1"/>
              <a:t>poly</a:t>
            </a:r>
            <a:r>
              <a:rPr lang="da-DK" dirty="0"/>
              <a:t> = mange, </a:t>
            </a:r>
            <a:r>
              <a:rPr lang="da-DK" dirty="0" err="1"/>
              <a:t>morph</a:t>
            </a:r>
            <a:r>
              <a:rPr lang="da-DK" dirty="0"/>
              <a:t> = former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Method </a:t>
            </a:r>
            <a:r>
              <a:rPr lang="da-DK" dirty="0" err="1"/>
              <a:t>overloading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Method </a:t>
            </a:r>
            <a:r>
              <a:rPr lang="da-DK" dirty="0" err="1"/>
              <a:t>overriding</a:t>
            </a:r>
            <a:r>
              <a:rPr lang="da-DK" dirty="0"/>
              <a:t> (Nedarvning)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6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D38E-F2D9-274F-AFAF-74622B0B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12A8D5-51C8-DF4A-9BD0-6B0F1503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Nedarver</a:t>
            </a:r>
          </a:p>
          <a:p>
            <a:r>
              <a:rPr lang="da-DK" dirty="0" err="1"/>
              <a:t>Extends</a:t>
            </a:r>
            <a:r>
              <a:rPr lang="da-DK" dirty="0"/>
              <a:t> </a:t>
            </a:r>
            <a:r>
              <a:rPr lang="da-DK" dirty="0" err="1"/>
              <a:t>keyword</a:t>
            </a:r>
            <a:endParaRPr lang="da-DK" dirty="0"/>
          </a:p>
          <a:p>
            <a:r>
              <a:rPr lang="da-DK" dirty="0"/>
              <a:t>Subklasse</a:t>
            </a:r>
          </a:p>
          <a:p>
            <a:r>
              <a:rPr lang="da-DK" dirty="0"/>
              <a:t>Superklasse</a:t>
            </a:r>
          </a:p>
        </p:txBody>
      </p:sp>
    </p:spTree>
    <p:extLst>
      <p:ext uri="{BB962C8B-B14F-4D97-AF65-F5344CB8AC3E}">
        <p14:creationId xmlns:p14="http://schemas.microsoft.com/office/powerpoint/2010/main" val="281163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209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O.O.P </vt:lpstr>
      <vt:lpstr>A.P.I.E</vt:lpstr>
      <vt:lpstr>Abstraction </vt:lpstr>
      <vt:lpstr>Kodeeksempel </vt:lpstr>
      <vt:lpstr>Rectangle klasse </vt:lpstr>
      <vt:lpstr>Circle klasse</vt:lpstr>
      <vt:lpstr>Main klasse</vt:lpstr>
      <vt:lpstr>Polymorphism </vt:lpstr>
      <vt:lpstr>Inheritance </vt:lpstr>
      <vt:lpstr>Eksempel på nedarvning fra super til sub klasse</vt:lpstr>
      <vt:lpstr>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O.O.P </dc:title>
  <dc:creator>Micki Høeg Pedersen</dc:creator>
  <cp:lastModifiedBy>Patrick Sirich</cp:lastModifiedBy>
  <cp:revision>12</cp:revision>
  <dcterms:created xsi:type="dcterms:W3CDTF">2019-01-05T21:13:07Z</dcterms:created>
  <dcterms:modified xsi:type="dcterms:W3CDTF">2019-01-08T13:52:15Z</dcterms:modified>
</cp:coreProperties>
</file>