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22" d="100"/>
          <a:sy n="12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1F80F-771C-0F4C-B9D7-5EFE0FD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08838E-D3C6-974B-94BA-4540B1D6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A5D92B-565A-6245-9AE2-7860E65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022CED-20C6-784C-ACE2-820507DA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1D9417-DC3C-234E-9EC6-1B454611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308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BCF7B-BDDE-BA44-AE37-28A895ED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5AE0C218-BD20-D048-98A5-FDFA31DB0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5E4B36-9BB1-A847-95A5-7CCDA371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2DCBCF-EF9A-B044-9700-2DE247E4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6955BC-E263-5A4F-8DA5-340CE0AA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080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ED2F4C7-5B0E-C04A-8EF4-7DCADA3C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97B706C9-B8E4-244F-A0E3-458045D9A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27431A-3D7D-9C4C-A07C-67EA1615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2928A6-E7AC-A848-91EB-9C1103C7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44B465-0F78-014C-8D97-2A816770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054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2C288-F57A-7A42-A33B-28CCA968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F9469D-A444-1B42-BEDE-264A6050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8CAA66-CB19-CD4C-B8AF-EFDD9503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593770-0B26-4949-83DA-E0E497E1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6C965C-B664-BA43-9865-5B0E7732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128DD-54EC-834E-A4F1-94641444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E04FCF0-81DD-8942-9D90-E7317CB3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1E2E5A-8DDC-4945-A75D-BEBC0602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AB6A71-5111-6E4F-9A89-ABB05FD6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3D7E69-0165-1148-8203-6611BBAD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412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718D7-B8DA-FE45-BB30-1F718CE5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B9A504-BC28-F846-A9CE-5363C34FE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4250E2-C227-1746-BC0E-439452B57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F17A6E-E090-6349-BF03-333E4AE5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BEBA51D-1420-2746-8E44-D6C124B9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C7CD5C2-5320-5F4A-9098-07EF7638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329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BE139-345D-E640-9A35-686580BB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3598B70-807C-2A46-B77A-173F346A9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96AD58-1F45-444F-9FAC-74B3FC741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1C6888-E9B0-884A-AEAF-AFBDB691E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9531AAD-A776-FC4B-B23C-6FED378C1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831A4A-9F32-E44F-9F23-92BFE45D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6A566DD-931B-A24B-9840-CDEA09AC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6873BBB-8FFF-7B46-8D0F-50B28F87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032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5141F-E19F-5F47-8213-9B528D0C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6F50FEF-859E-954C-AAE2-4FB4DD91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F8A4F03-5C88-184F-9C8A-B5C5F3B8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B4480F8-140E-E444-B64A-41572009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452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71192A2-DB8C-8C43-9959-FD39012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621232A-6DFF-6F46-BC12-4095E75E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C04F45D-4FEC-1C41-9BC2-2700127E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15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8D65A-B00A-4A43-818C-D24F402C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AF5F05-AB3B-8C48-83EE-4AFB0F59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9F35A1E-DC25-E543-A141-4E30921E7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D146AA1-0AE6-444B-902C-7935AAAB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C2DE00B-751A-9B45-86AA-A43C6178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35AD57C-3D51-8948-B441-3C51B4D2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721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2D5B3-93A1-BE43-9B3E-638CF826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80B2746-0345-814F-A81F-9B19DC671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CB10881-CDC0-C84C-86B5-8683D26F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BA3922B-9473-6545-9FAB-EF8DE58F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990B5D-2897-E641-9B71-BCAFC0C5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A171C1-0635-7044-8E49-21F92FB9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105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55BEEED-917A-844C-A007-7F4615C2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0A22400-5817-FB48-A7E3-733044B5F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85D25C-E3B5-B346-A3D1-A9769C3B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AC71-9DFC-9B41-B48E-80067B57D62A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D8EE73-9E20-304A-BE2C-0BBBA73D5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C82943-8135-6A4E-A6CB-320247E4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CDE-8D9D-9242-B140-F8F63B4FD7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485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4A9AB-470C-F04E-903E-4D5EC9483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Sockets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0E35995-6FD6-6344-A4AF-EBA5230BD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0" name="Picture 2" descr="https://scontent-arn2-2.xx.fbcdn.net/v/t1.15752-9/49566298_554926958315391_6818929557916090368_n.png?_nc_cat=102&amp;_nc_ht=scontent-arn2-2.xx&amp;oh=4b4fa63b056e173153ae050ab25644e1&amp;oe=5CCBB59D">
            <a:extLst>
              <a:ext uri="{FF2B5EF4-FFF2-40B4-BE49-F238E27FC236}">
                <a16:creationId xmlns:a16="http://schemas.microsoft.com/office/drawing/2014/main" id="{6C655093-B29C-479F-8A7F-BE346E61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476375"/>
            <a:ext cx="87820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9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61959-7C05-BF47-9724-88CE83C2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en netværk </a:t>
            </a:r>
            <a:r>
              <a:rPr lang="da-DK" dirty="0" err="1"/>
              <a:t>socket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C68C12-B47F-1744-95B5-46F41C6F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måde to eller flere enheder kommunikerer på.</a:t>
            </a:r>
          </a:p>
          <a:p>
            <a:r>
              <a:rPr lang="da-DK" dirty="0"/>
              <a:t>Clients/servers.</a:t>
            </a:r>
          </a:p>
          <a:p>
            <a:r>
              <a:rPr lang="da-DK" dirty="0"/>
              <a:t>Server – </a:t>
            </a:r>
            <a:r>
              <a:rPr lang="da-DK" dirty="0" err="1"/>
              <a:t>listening</a:t>
            </a:r>
            <a:r>
              <a:rPr lang="da-DK" dirty="0"/>
              <a:t> </a:t>
            </a:r>
            <a:r>
              <a:rPr lang="da-DK" dirty="0" err="1"/>
              <a:t>socket</a:t>
            </a:r>
            <a:r>
              <a:rPr lang="da-DK" dirty="0"/>
              <a:t>. </a:t>
            </a:r>
          </a:p>
          <a:p>
            <a:r>
              <a:rPr lang="da-DK" dirty="0"/>
              <a:t>Client – skal kende serverens IP samt port.</a:t>
            </a:r>
          </a:p>
          <a:p>
            <a:r>
              <a:rPr lang="da-DK" dirty="0"/>
              <a:t>Tilkobles og udveksler data med serveren.</a:t>
            </a:r>
          </a:p>
        </p:txBody>
      </p:sp>
    </p:spTree>
    <p:extLst>
      <p:ext uri="{BB962C8B-B14F-4D97-AF65-F5344CB8AC3E}">
        <p14:creationId xmlns:p14="http://schemas.microsoft.com/office/powerpoint/2010/main" val="118346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B16C7-55AE-413E-BA1D-165348CA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TCP / UDP SERVER EXAMPLE</a:t>
            </a:r>
            <a:endParaRPr lang="en-GB" dirty="0"/>
          </a:p>
        </p:txBody>
      </p:sp>
      <p:pic>
        <p:nvPicPr>
          <p:cNvPr id="1026" name="Picture 2" descr="https://scontent-arn2-2.xx.fbcdn.net/v/t1.15752-9/49612621_1145947268915272_4574013438639996928_n.png?_nc_cat=110&amp;_nc_ht=scontent-arn2-2.xx&amp;oh=ec7a6f5ac5f8c2804619f3cfa77dd3ad&amp;oe=5CD10924">
            <a:extLst>
              <a:ext uri="{FF2B5EF4-FFF2-40B4-BE49-F238E27FC236}">
                <a16:creationId xmlns:a16="http://schemas.microsoft.com/office/drawing/2014/main" id="{57E8093E-389B-4684-9A77-91076F6E1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3" y="1430127"/>
            <a:ext cx="7360138" cy="21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arn2-2.xx.fbcdn.net/v/t1.15752-9/49574341_1012307382297602_1007837595247312896_n.png?_nc_cat=108&amp;_nc_ht=scontent-arn2-2.xx&amp;oh=7366e7c0907fd5f2e1d0bef329aadfe3&amp;oe=5CC7EA64">
            <a:extLst>
              <a:ext uri="{FF2B5EF4-FFF2-40B4-BE49-F238E27FC236}">
                <a16:creationId xmlns:a16="http://schemas.microsoft.com/office/drawing/2014/main" id="{DCF2C8A8-0947-42FA-BC4F-7E50FA73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3" y="4082122"/>
            <a:ext cx="8299938" cy="230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6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Sockets</vt:lpstr>
      <vt:lpstr>Hvad er en netværk socket?</vt:lpstr>
      <vt:lpstr>TCP / UDP SERVER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</dc:title>
  <dc:creator>Micki Høeg Pedersen</dc:creator>
  <cp:lastModifiedBy>Patrick Sirich</cp:lastModifiedBy>
  <cp:revision>7</cp:revision>
  <dcterms:created xsi:type="dcterms:W3CDTF">2019-01-06T14:21:34Z</dcterms:created>
  <dcterms:modified xsi:type="dcterms:W3CDTF">2019-01-08T14:23:06Z</dcterms:modified>
</cp:coreProperties>
</file>