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3" r:id="rId7"/>
    <p:sldId id="260" r:id="rId8"/>
    <p:sldId id="265" r:id="rId9"/>
    <p:sldId id="266" r:id="rId10"/>
    <p:sldId id="264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/>
    <p:restoredTop sz="94676"/>
  </p:normalViewPr>
  <p:slideViewPr>
    <p:cSldViewPr snapToGrid="0">
      <p:cViewPr varScale="1">
        <p:scale>
          <a:sx n="87" d="100"/>
          <a:sy n="87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E05-6BF0-5088-6A67-F03F0B99C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3C9B1-C7BB-D05C-FD3C-91038CD52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D6D5-2AB7-AF0A-87B8-772F677E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0965-8ABB-9BAD-CB5C-1A65A7B4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A742-D478-445A-BC42-4BF6B920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82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A5B-A0D5-F02F-9D2C-DAAF5102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D2E8-8BDA-A30D-86E1-5DF5F21F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A423-7507-C25F-D371-59BAEA10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E441-7D4C-9100-40EF-74723389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DDFD-8D52-0DC0-CF84-6EE2D9ED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01FA6-A99F-48F0-E290-98C8BBE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183D4-4F0E-1601-E039-151146DC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B4C0-DE1C-B198-6689-1FC0681D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BE79-17BD-2C49-4C4D-CF1A8AE3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65A1-77D4-E933-9BF4-334694E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0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15BD-B69E-2344-D408-BBB59EC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63E0-B97B-73CA-223B-093F7EB5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D47D-8E63-725E-BC4B-5110A7EF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5890-1102-F432-6F2A-0E9269C2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95C4-58C2-1A5A-61CF-D93958C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074E-3C74-BCAA-3200-93EE5DFF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15B0-C93A-A9A8-282B-7111A21F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DAB-4744-268B-4993-631AC30B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9792-A78E-E48E-11C2-B47FEF1F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AA22-2995-2E39-B4AC-4E1019AD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8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A846-084D-E2FE-905C-BB1421B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EEF8-49CC-5EF9-58A8-FD7F02BF5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3AC3-9B88-3100-907A-17A238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DCDF4-DB56-6D22-51E8-C5D5CF82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A3C2F-8B1F-97E2-F7D3-A464F00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2B71-1C13-D8C9-59F5-8EC4F879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12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0DA2-99B1-55E7-4F8B-C6E0DD3E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F5BF-BB2F-2B50-F7B4-DD007C31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8EDB-8BA8-CB7A-9B7E-99EC158C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8A2E6-138A-43F7-568B-77FBDF173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D96F3-0EE0-4447-9299-AE8A4C67B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DB02-EAAC-4F89-011C-6D4B1BB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91A6E-4F22-E529-BD0D-B8DD8EA6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27E19-3184-2CEF-4385-DF6C1EE8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6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E05-2FFB-5D11-5870-DFA0C932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6C4DC-0850-849F-1103-ABF90F96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01635-060F-3DD3-9D86-8D1FC94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628CE-D123-1588-9070-E95462E9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9D60F-3A30-3384-8F0E-96587C23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3A6DF-5313-C824-13A3-4DCEF6D7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8C591-2C4C-8969-086E-A7C397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4BE9-B65F-D976-551B-C218D709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1C57-B169-8A78-5C8F-748310B9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F5B7-95E4-95FF-C1F6-537A2444A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B5FC-657C-FFE2-4399-C97B9DA0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698B-DB1E-B6FA-C47A-A2FDAEB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BEC1-7A30-88C5-093C-DDA30E5A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2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3768-EC2C-577C-2DB0-0BB17321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366B3-13AB-3A82-B280-FFE9471D0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BA777-42C2-4612-5DDF-C104CB34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661B-A434-D4DA-CC16-407B82F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D0BC-E459-D43C-94E8-3443449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BB31-6697-4B6F-6E38-91FBD853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78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5D241-8EC8-406D-2FE9-2CAC178A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9AE8-516E-C0F7-09E7-BD4507CF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B297-4148-12A9-4F64-D770C11C1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D243F-2DBA-F345-A350-C24F4B173567}" type="datetimeFigureOut">
              <a:rPr lang="en-CA" smtClean="0"/>
              <a:t>2024-10-27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AFE8-8BBB-517C-D654-A1FE4799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0D93-05D0-4E64-48F6-14D092F2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9C020-09A5-9A48-946E-6215B09481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A55-56B7-4F6D-1943-BB651679F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90364-A1C6-C8E1-7915-9B4BC8560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10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62A13-3F8D-A053-5F17-F323A5E1E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&#10;&#10;Description automatically generated">
            <a:extLst>
              <a:ext uri="{FF2B5EF4-FFF2-40B4-BE49-F238E27FC236}">
                <a16:creationId xmlns:a16="http://schemas.microsoft.com/office/drawing/2014/main" id="{ED6B968E-C399-42A9-E387-E3C066B3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07" y="257239"/>
            <a:ext cx="9085005" cy="59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00495-3768-21A6-A003-1279A882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46BDFBD-AA1F-FF3E-6344-0D56A1A2CBE6}"/>
              </a:ext>
            </a:extLst>
          </p:cNvPr>
          <p:cNvGrpSpPr/>
          <p:nvPr/>
        </p:nvGrpSpPr>
        <p:grpSpPr>
          <a:xfrm>
            <a:off x="309715" y="339213"/>
            <a:ext cx="11385755" cy="6002593"/>
            <a:chOff x="309715" y="339213"/>
            <a:chExt cx="11385755" cy="600259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AE617AF-0FD5-DC0D-B61D-3F8265A0B78B}"/>
                </a:ext>
              </a:extLst>
            </p:cNvPr>
            <p:cNvSpPr/>
            <p:nvPr/>
          </p:nvSpPr>
          <p:spPr>
            <a:xfrm>
              <a:off x="2300747" y="550298"/>
              <a:ext cx="4586749" cy="7964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Randomization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D6ED389-26CD-D3C8-1EBA-E7C002CF897F}"/>
                </a:ext>
              </a:extLst>
            </p:cNvPr>
            <p:cNvSpPr/>
            <p:nvPr/>
          </p:nvSpPr>
          <p:spPr>
            <a:xfrm>
              <a:off x="2300747" y="1515988"/>
              <a:ext cx="4586749" cy="7964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Group Assignment</a:t>
              </a:r>
            </a:p>
          </p:txBody>
        </p:sp>
        <p:sp>
          <p:nvSpPr>
            <p:cNvPr id="4" name="Right Arrow Callout 3">
              <a:extLst>
                <a:ext uri="{FF2B5EF4-FFF2-40B4-BE49-F238E27FC236}">
                  <a16:creationId xmlns:a16="http://schemas.microsoft.com/office/drawing/2014/main" id="{7B0F35CC-DBE5-3F68-BEBF-A624134DFC04}"/>
                </a:ext>
              </a:extLst>
            </p:cNvPr>
            <p:cNvSpPr/>
            <p:nvPr/>
          </p:nvSpPr>
          <p:spPr>
            <a:xfrm>
              <a:off x="309715" y="2765749"/>
              <a:ext cx="11385755" cy="85540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1164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b="1" dirty="0"/>
                <a:t>Time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8BDC9-FAC6-BA2D-E845-CE202450C22C}"/>
                </a:ext>
              </a:extLst>
            </p:cNvPr>
            <p:cNvSpPr txBox="1"/>
            <p:nvPr/>
          </p:nvSpPr>
          <p:spPr>
            <a:xfrm>
              <a:off x="2300747" y="3621156"/>
              <a:ext cx="2743200" cy="95410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b="1" dirty="0">
                  <a:solidFill>
                    <a:schemeClr val="bg1"/>
                  </a:solidFill>
                </a:rPr>
                <a:t>Concealment allocation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DE9F52-E086-B2DD-3AA4-DABAE9941313}"/>
                </a:ext>
              </a:extLst>
            </p:cNvPr>
            <p:cNvSpPr/>
            <p:nvPr/>
          </p:nvSpPr>
          <p:spPr>
            <a:xfrm>
              <a:off x="7605255" y="3621156"/>
              <a:ext cx="3574019" cy="95410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/>
                <a:t>Blinding &amp; Follow-up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2931B7-863F-1653-EE95-E1E45566B972}"/>
                </a:ext>
              </a:extLst>
            </p:cNvPr>
            <p:cNvCxnSpPr>
              <a:cxnSpLocks/>
            </p:cNvCxnSpPr>
            <p:nvPr/>
          </p:nvCxnSpPr>
          <p:spPr>
            <a:xfrm>
              <a:off x="1976284" y="339213"/>
              <a:ext cx="0" cy="6002593"/>
            </a:xfrm>
            <a:prstGeom prst="line">
              <a:avLst/>
            </a:prstGeom>
            <a:ln w="571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1EA4B1-DED3-2B11-AD9C-64EDD7CDD199}"/>
                </a:ext>
              </a:extLst>
            </p:cNvPr>
            <p:cNvCxnSpPr>
              <a:cxnSpLocks/>
            </p:cNvCxnSpPr>
            <p:nvPr/>
          </p:nvCxnSpPr>
          <p:spPr>
            <a:xfrm>
              <a:off x="7187381" y="339213"/>
              <a:ext cx="0" cy="6002593"/>
            </a:xfrm>
            <a:prstGeom prst="line">
              <a:avLst/>
            </a:prstGeom>
            <a:ln w="571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46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082AD-1362-7A0B-3CD7-526308BF9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8C7A8-6167-C185-D37F-8D00D413B56F}"/>
              </a:ext>
            </a:extLst>
          </p:cNvPr>
          <p:cNvGrpSpPr/>
          <p:nvPr/>
        </p:nvGrpSpPr>
        <p:grpSpPr>
          <a:xfrm>
            <a:off x="309715" y="339213"/>
            <a:ext cx="11385755" cy="6228391"/>
            <a:chOff x="309715" y="339213"/>
            <a:chExt cx="11385755" cy="622839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5DE977F-D1A8-A03A-0126-471D8FCEFD94}"/>
                </a:ext>
              </a:extLst>
            </p:cNvPr>
            <p:cNvSpPr/>
            <p:nvPr/>
          </p:nvSpPr>
          <p:spPr>
            <a:xfrm>
              <a:off x="2300747" y="550298"/>
              <a:ext cx="4586749" cy="7964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Randomization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5F13D61-2DB3-3C5E-977A-19F1B9EF27C2}"/>
                </a:ext>
              </a:extLst>
            </p:cNvPr>
            <p:cNvSpPr/>
            <p:nvPr/>
          </p:nvSpPr>
          <p:spPr>
            <a:xfrm>
              <a:off x="2300747" y="1515988"/>
              <a:ext cx="4586749" cy="7964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/>
                <a:t>Group Assignment</a:t>
              </a:r>
            </a:p>
          </p:txBody>
        </p:sp>
        <p:sp>
          <p:nvSpPr>
            <p:cNvPr id="4" name="Right Arrow Callout 3">
              <a:extLst>
                <a:ext uri="{FF2B5EF4-FFF2-40B4-BE49-F238E27FC236}">
                  <a16:creationId xmlns:a16="http://schemas.microsoft.com/office/drawing/2014/main" id="{F80F1B97-A412-0A38-9151-4A5A29F3CA79}"/>
                </a:ext>
              </a:extLst>
            </p:cNvPr>
            <p:cNvSpPr/>
            <p:nvPr/>
          </p:nvSpPr>
          <p:spPr>
            <a:xfrm>
              <a:off x="309715" y="2765749"/>
              <a:ext cx="11385755" cy="85540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1164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b="1" dirty="0"/>
                <a:t>Time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C9132F-A523-3695-385D-0DBD1AE6E21C}"/>
                </a:ext>
              </a:extLst>
            </p:cNvPr>
            <p:cNvSpPr txBox="1"/>
            <p:nvPr/>
          </p:nvSpPr>
          <p:spPr>
            <a:xfrm>
              <a:off x="2300747" y="3621156"/>
              <a:ext cx="2743200" cy="95410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b="1" dirty="0">
                  <a:solidFill>
                    <a:schemeClr val="bg1"/>
                  </a:solidFill>
                </a:rPr>
                <a:t>Concealment allocation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9C2654-A554-5EA7-F200-E5B2708F03BB}"/>
                </a:ext>
              </a:extLst>
            </p:cNvPr>
            <p:cNvSpPr txBox="1"/>
            <p:nvPr/>
          </p:nvSpPr>
          <p:spPr>
            <a:xfrm>
              <a:off x="2300747" y="4681763"/>
              <a:ext cx="274320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/>
                <a:t>Selection Bias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72653-C544-A3CC-E8C2-91CD883AB0C5}"/>
                </a:ext>
              </a:extLst>
            </p:cNvPr>
            <p:cNvSpPr txBox="1"/>
            <p:nvPr/>
          </p:nvSpPr>
          <p:spPr>
            <a:xfrm>
              <a:off x="7858434" y="4681763"/>
              <a:ext cx="3165983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/>
                <a:t>Performance Bias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D4B908-2A6E-8537-8407-EB9D56563177}"/>
                </a:ext>
              </a:extLst>
            </p:cNvPr>
            <p:cNvSpPr txBox="1"/>
            <p:nvPr/>
          </p:nvSpPr>
          <p:spPr>
            <a:xfrm>
              <a:off x="7858434" y="5374260"/>
              <a:ext cx="3165983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/>
                <a:t>Measurement Bias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05E97-32FE-3066-28DC-8DCE00935ECE}"/>
                </a:ext>
              </a:extLst>
            </p:cNvPr>
            <p:cNvSpPr txBox="1"/>
            <p:nvPr/>
          </p:nvSpPr>
          <p:spPr>
            <a:xfrm>
              <a:off x="2300746" y="2471507"/>
              <a:ext cx="2743200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/>
                <a:t>Confounding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9C1F3D-5053-B893-F86B-D45064218D32}"/>
                </a:ext>
              </a:extLst>
            </p:cNvPr>
            <p:cNvSpPr/>
            <p:nvPr/>
          </p:nvSpPr>
          <p:spPr>
            <a:xfrm>
              <a:off x="7605255" y="3621156"/>
              <a:ext cx="3692005" cy="95410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/>
                <a:t>Blinding &amp; Follow-Up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376615-AA0D-4EB8-6258-A3A93DAC360B}"/>
                </a:ext>
              </a:extLst>
            </p:cNvPr>
            <p:cNvCxnSpPr>
              <a:cxnSpLocks/>
            </p:cNvCxnSpPr>
            <p:nvPr/>
          </p:nvCxnSpPr>
          <p:spPr>
            <a:xfrm>
              <a:off x="1976284" y="339213"/>
              <a:ext cx="0" cy="6002593"/>
            </a:xfrm>
            <a:prstGeom prst="line">
              <a:avLst/>
            </a:prstGeom>
            <a:ln w="571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62A5CB-4589-3440-9ADF-294BAEA7C10F}"/>
                </a:ext>
              </a:extLst>
            </p:cNvPr>
            <p:cNvCxnSpPr>
              <a:cxnSpLocks/>
            </p:cNvCxnSpPr>
            <p:nvPr/>
          </p:nvCxnSpPr>
          <p:spPr>
            <a:xfrm>
              <a:off x="7187381" y="339213"/>
              <a:ext cx="0" cy="6002593"/>
            </a:xfrm>
            <a:prstGeom prst="line">
              <a:avLst/>
            </a:prstGeom>
            <a:ln w="571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7D9D1-E0D0-E401-65B0-107E6DAFFA72}"/>
                </a:ext>
              </a:extLst>
            </p:cNvPr>
            <p:cNvSpPr txBox="1"/>
            <p:nvPr/>
          </p:nvSpPr>
          <p:spPr>
            <a:xfrm>
              <a:off x="7858433" y="6044384"/>
              <a:ext cx="3165971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/>
                <a:t>Selection 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3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6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CBBDEC2E-EDAD-0FFC-F2B0-18BCF29C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725"/>
          <a:stretch/>
        </p:blipFill>
        <p:spPr>
          <a:xfrm>
            <a:off x="997519" y="552069"/>
            <a:ext cx="10196962" cy="53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1D153-3695-3AD8-7F6D-A6D19588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CBB0C18A-E252-617A-DC32-9B5E531B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92"/>
          <a:stretch/>
        </p:blipFill>
        <p:spPr>
          <a:xfrm>
            <a:off x="490765" y="796413"/>
            <a:ext cx="11210470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atient's procedure&#10;&#10;Description automatically generated">
            <a:extLst>
              <a:ext uri="{FF2B5EF4-FFF2-40B4-BE49-F238E27FC236}">
                <a16:creationId xmlns:a16="http://schemas.microsoft.com/office/drawing/2014/main" id="{24A45626-4F1F-E465-EC8F-727FAE55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419" b="51314"/>
          <a:stretch/>
        </p:blipFill>
        <p:spPr>
          <a:xfrm>
            <a:off x="170630" y="174727"/>
            <a:ext cx="5625486" cy="3375089"/>
          </a:xfrm>
          <a:prstGeom prst="rect">
            <a:avLst/>
          </a:prstGeom>
        </p:spPr>
      </p:pic>
      <p:pic>
        <p:nvPicPr>
          <p:cNvPr id="4" name="Picture 3" descr="A diagram of a patient's procedure&#10;&#10;Description automatically generated">
            <a:extLst>
              <a:ext uri="{FF2B5EF4-FFF2-40B4-BE49-F238E27FC236}">
                <a16:creationId xmlns:a16="http://schemas.microsoft.com/office/drawing/2014/main" id="{3C257BA1-900E-AE92-57A1-503574F8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13" t="47475"/>
          <a:stretch/>
        </p:blipFill>
        <p:spPr>
          <a:xfrm>
            <a:off x="5948704" y="2576667"/>
            <a:ext cx="5938496" cy="3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062C3C-90C2-3C74-40B4-9F9899D38177}"/>
              </a:ext>
            </a:extLst>
          </p:cNvPr>
          <p:cNvGrpSpPr/>
          <p:nvPr/>
        </p:nvGrpSpPr>
        <p:grpSpPr>
          <a:xfrm>
            <a:off x="1135626" y="832976"/>
            <a:ext cx="9630868" cy="5192047"/>
            <a:chOff x="1135626" y="456584"/>
            <a:chExt cx="9630868" cy="5192047"/>
          </a:xfrm>
        </p:grpSpPr>
        <p:pic>
          <p:nvPicPr>
            <p:cNvPr id="3" name="Picture 2" descr="A diagram of a diagram&#10;&#10;Description automatically generated">
              <a:extLst>
                <a:ext uri="{FF2B5EF4-FFF2-40B4-BE49-F238E27FC236}">
                  <a16:creationId xmlns:a16="http://schemas.microsoft.com/office/drawing/2014/main" id="{FF921FAA-C486-F740-5E9C-C978BBF8C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471" r="32998"/>
            <a:stretch/>
          </p:blipFill>
          <p:spPr>
            <a:xfrm>
              <a:off x="1135626" y="456584"/>
              <a:ext cx="9630868" cy="519204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895C9-F30C-9755-FF11-A176449F3B69}"/>
                </a:ext>
              </a:extLst>
            </p:cNvPr>
            <p:cNvSpPr txBox="1"/>
            <p:nvPr/>
          </p:nvSpPr>
          <p:spPr>
            <a:xfrm>
              <a:off x="6504038" y="2492478"/>
              <a:ext cx="150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solidFill>
                    <a:schemeClr val="bg1">
                      <a:lumMod val="50000"/>
                    </a:schemeClr>
                  </a:solidFill>
                </a:rPr>
                <a:t>Potential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8F5565-A520-27EF-244C-6064575F76CF}"/>
                </a:ext>
              </a:extLst>
            </p:cNvPr>
            <p:cNvSpPr txBox="1"/>
            <p:nvPr/>
          </p:nvSpPr>
          <p:spPr>
            <a:xfrm>
              <a:off x="9016180" y="2492477"/>
              <a:ext cx="150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solidFill>
                    <a:schemeClr val="bg1">
                      <a:lumMod val="50000"/>
                    </a:schemeClr>
                  </a:solidFill>
                </a:rPr>
                <a:t>Potential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D2E26-BB02-9BB0-46EF-436C93A90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CA6E26-0D86-8B3C-E8E9-EBC8134AEED9}"/>
              </a:ext>
            </a:extLst>
          </p:cNvPr>
          <p:cNvGrpSpPr/>
          <p:nvPr/>
        </p:nvGrpSpPr>
        <p:grpSpPr>
          <a:xfrm>
            <a:off x="1721209" y="775212"/>
            <a:ext cx="9510431" cy="5307576"/>
            <a:chOff x="1721209" y="775212"/>
            <a:chExt cx="9510431" cy="5307576"/>
          </a:xfrm>
        </p:grpSpPr>
        <p:pic>
          <p:nvPicPr>
            <p:cNvPr id="4" name="Picture 3" descr="A diagram of a diagram&#10;&#10;Description automatically generated">
              <a:extLst>
                <a:ext uri="{FF2B5EF4-FFF2-40B4-BE49-F238E27FC236}">
                  <a16:creationId xmlns:a16="http://schemas.microsoft.com/office/drawing/2014/main" id="{92A1DEAC-3844-3812-69E6-54121FEA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7002" t="-988"/>
            <a:stretch/>
          </p:blipFill>
          <p:spPr>
            <a:xfrm>
              <a:off x="1721209" y="775212"/>
              <a:ext cx="9510431" cy="53075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09069C-44D0-BABE-64D5-793ADD7CD377}"/>
                </a:ext>
              </a:extLst>
            </p:cNvPr>
            <p:cNvSpPr txBox="1"/>
            <p:nvPr/>
          </p:nvSpPr>
          <p:spPr>
            <a:xfrm>
              <a:off x="6253316" y="2816943"/>
              <a:ext cx="150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solidFill>
                    <a:schemeClr val="bg1">
                      <a:lumMod val="50000"/>
                    </a:schemeClr>
                  </a:solidFill>
                </a:rPr>
                <a:t>Potential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C39A44-75BD-08D5-89EA-32286B6FE985}"/>
                </a:ext>
              </a:extLst>
            </p:cNvPr>
            <p:cNvSpPr txBox="1"/>
            <p:nvPr/>
          </p:nvSpPr>
          <p:spPr>
            <a:xfrm>
              <a:off x="9335728" y="2816942"/>
              <a:ext cx="150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solidFill>
                    <a:schemeClr val="bg1">
                      <a:lumMod val="50000"/>
                    </a:schemeClr>
                  </a:solidFill>
                </a:rPr>
                <a:t>Potential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97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7306068-FB7B-12B7-99BB-D63F63AE7D89}"/>
              </a:ext>
            </a:extLst>
          </p:cNvPr>
          <p:cNvGrpSpPr/>
          <p:nvPr/>
        </p:nvGrpSpPr>
        <p:grpSpPr>
          <a:xfrm>
            <a:off x="1312607" y="257239"/>
            <a:ext cx="9119417" cy="5964394"/>
            <a:chOff x="1312607" y="257239"/>
            <a:chExt cx="9119417" cy="5964394"/>
          </a:xfrm>
        </p:grpSpPr>
        <p:pic>
          <p:nvPicPr>
            <p:cNvPr id="3" name="Picture 2" descr="A diagram of a group&#10;&#10;Description automatically generated">
              <a:extLst>
                <a:ext uri="{FF2B5EF4-FFF2-40B4-BE49-F238E27FC236}">
                  <a16:creationId xmlns:a16="http://schemas.microsoft.com/office/drawing/2014/main" id="{EEEA1836-F69B-4DB5-8D33-338B35B3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607" y="257239"/>
              <a:ext cx="9085005" cy="5964394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51ADCC1-43EE-8604-29E7-1476F2DBDEDA}"/>
                </a:ext>
              </a:extLst>
            </p:cNvPr>
            <p:cNvSpPr/>
            <p:nvPr/>
          </p:nvSpPr>
          <p:spPr>
            <a:xfrm>
              <a:off x="3141404" y="1238865"/>
              <a:ext cx="7256207" cy="914400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9B38F6D-7F1B-8291-95AF-A94D9EF6BE70}"/>
                </a:ext>
              </a:extLst>
            </p:cNvPr>
            <p:cNvSpPr/>
            <p:nvPr/>
          </p:nvSpPr>
          <p:spPr>
            <a:xfrm>
              <a:off x="3141405" y="3730249"/>
              <a:ext cx="7290619" cy="914400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321D102-EE8E-1A9E-30E4-8F46BA2DDFBA}"/>
                </a:ext>
              </a:extLst>
            </p:cNvPr>
            <p:cNvSpPr/>
            <p:nvPr/>
          </p:nvSpPr>
          <p:spPr>
            <a:xfrm>
              <a:off x="1312607" y="3919794"/>
              <a:ext cx="1828797" cy="724856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5684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E890-DDDC-91D1-0E8D-7DF72F25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7E522E4-5A0C-1BD1-8862-995902F2D68A}"/>
              </a:ext>
            </a:extLst>
          </p:cNvPr>
          <p:cNvGrpSpPr/>
          <p:nvPr/>
        </p:nvGrpSpPr>
        <p:grpSpPr>
          <a:xfrm>
            <a:off x="1312607" y="257239"/>
            <a:ext cx="9085005" cy="5964394"/>
            <a:chOff x="1312607" y="257239"/>
            <a:chExt cx="9085005" cy="5964394"/>
          </a:xfrm>
        </p:grpSpPr>
        <p:pic>
          <p:nvPicPr>
            <p:cNvPr id="3" name="Picture 2" descr="A diagram of a group&#10;&#10;Description automatically generated">
              <a:extLst>
                <a:ext uri="{FF2B5EF4-FFF2-40B4-BE49-F238E27FC236}">
                  <a16:creationId xmlns:a16="http://schemas.microsoft.com/office/drawing/2014/main" id="{4AA18653-13D1-B662-94F5-968B44404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607" y="257239"/>
              <a:ext cx="9085005" cy="5964394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DB4F881-2822-A85A-DC9C-A2E69FBB55B8}"/>
                </a:ext>
              </a:extLst>
            </p:cNvPr>
            <p:cNvSpPr/>
            <p:nvPr/>
          </p:nvSpPr>
          <p:spPr>
            <a:xfrm>
              <a:off x="4778476" y="2632587"/>
              <a:ext cx="3642854" cy="914400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650D20-C302-DA53-B2CB-E6FB895F0A12}"/>
                </a:ext>
              </a:extLst>
            </p:cNvPr>
            <p:cNvSpPr/>
            <p:nvPr/>
          </p:nvSpPr>
          <p:spPr>
            <a:xfrm>
              <a:off x="4778476" y="4585656"/>
              <a:ext cx="3775589" cy="782757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A615BDC-4130-BE0B-8038-2C228B424C31}"/>
                </a:ext>
              </a:extLst>
            </p:cNvPr>
            <p:cNvSpPr/>
            <p:nvPr/>
          </p:nvSpPr>
          <p:spPr>
            <a:xfrm>
              <a:off x="1504335" y="4585656"/>
              <a:ext cx="1710813" cy="782757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615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D8A3-7F5C-64B2-1348-AAB60279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1625C9-EC54-04D4-8736-B0E7DAADB499}"/>
              </a:ext>
            </a:extLst>
          </p:cNvPr>
          <p:cNvGrpSpPr/>
          <p:nvPr/>
        </p:nvGrpSpPr>
        <p:grpSpPr>
          <a:xfrm>
            <a:off x="1312607" y="257239"/>
            <a:ext cx="9085005" cy="5964394"/>
            <a:chOff x="1312607" y="257239"/>
            <a:chExt cx="9085005" cy="5964394"/>
          </a:xfrm>
        </p:grpSpPr>
        <p:pic>
          <p:nvPicPr>
            <p:cNvPr id="3" name="Picture 2" descr="A diagram of a group&#10;&#10;Description automatically generated">
              <a:extLst>
                <a:ext uri="{FF2B5EF4-FFF2-40B4-BE49-F238E27FC236}">
                  <a16:creationId xmlns:a16="http://schemas.microsoft.com/office/drawing/2014/main" id="{75C805F9-5AC3-F62F-CBE0-601702943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607" y="257239"/>
              <a:ext cx="9085005" cy="5964394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EBC44A7-741F-4629-AB16-C84FB5807F14}"/>
                </a:ext>
              </a:extLst>
            </p:cNvPr>
            <p:cNvSpPr/>
            <p:nvPr/>
          </p:nvSpPr>
          <p:spPr>
            <a:xfrm>
              <a:off x="3023420" y="2632587"/>
              <a:ext cx="7374192" cy="914400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699E4E-AE5E-E3B2-2086-650D80E36274}"/>
                </a:ext>
              </a:extLst>
            </p:cNvPr>
            <p:cNvSpPr/>
            <p:nvPr/>
          </p:nvSpPr>
          <p:spPr>
            <a:xfrm>
              <a:off x="3170902" y="5423034"/>
              <a:ext cx="7226710" cy="782757"/>
            </a:xfrm>
            <a:prstGeom prst="roundRect">
              <a:avLst/>
            </a:prstGeom>
            <a:solidFill>
              <a:srgbClr val="4E95D9">
                <a:alpha val="18039"/>
              </a:srgb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1AE5812-0AD1-C670-64C5-6AE1DD46B3E9}"/>
                </a:ext>
              </a:extLst>
            </p:cNvPr>
            <p:cNvSpPr/>
            <p:nvPr/>
          </p:nvSpPr>
          <p:spPr>
            <a:xfrm>
              <a:off x="1312607" y="5423035"/>
              <a:ext cx="1710813" cy="782757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09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31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</dc:creator>
  <cp:keywords/>
  <dc:description/>
  <cp:lastModifiedBy>MC</cp:lastModifiedBy>
  <cp:revision>1</cp:revision>
  <dcterms:created xsi:type="dcterms:W3CDTF">2024-10-27T21:27:56Z</dcterms:created>
  <dcterms:modified xsi:type="dcterms:W3CDTF">2024-10-29T02:58:11Z</dcterms:modified>
  <cp:category/>
</cp:coreProperties>
</file>