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9B0DB-2DD5-4729-A004-CFC5537BF5C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2F4DE7-8AB2-407B-9DBB-077CD077658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/>
      </dgm:spPr>
      <dgm:t>
        <a:bodyPr/>
        <a:lstStyle/>
        <a:p>
          <a:r>
            <a:rPr lang="pt-PT" sz="4000" b="1" dirty="0" smtClean="0"/>
            <a:t>Schema Objects</a:t>
          </a:r>
          <a:endParaRPr lang="pt-PT" sz="4000" b="1" dirty="0"/>
        </a:p>
      </dgm:t>
    </dgm:pt>
    <dgm:pt modelId="{6FFEC69C-4CCB-467C-8241-72D0AD724B66}" type="parTrans" cxnId="{9E1788AC-79EF-490F-8E4B-4E0B57F428D0}">
      <dgm:prSet/>
      <dgm:spPr/>
      <dgm:t>
        <a:bodyPr/>
        <a:lstStyle/>
        <a:p>
          <a:endParaRPr lang="pt-PT"/>
        </a:p>
      </dgm:t>
    </dgm:pt>
    <dgm:pt modelId="{E38F1A91-3193-45B3-88F8-7470961B54B1}" type="sibTrans" cxnId="{9E1788AC-79EF-490F-8E4B-4E0B57F428D0}">
      <dgm:prSet/>
      <dgm:spPr/>
      <dgm:t>
        <a:bodyPr/>
        <a:lstStyle/>
        <a:p>
          <a:endParaRPr lang="pt-PT"/>
        </a:p>
      </dgm:t>
    </dgm:pt>
    <dgm:pt modelId="{D5A54D43-CC00-4236-8C0F-5BBE87C88E6D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pt-PT" sz="2000" dirty="0" smtClean="0"/>
            <a:t>Schema.Table</a:t>
          </a:r>
          <a:endParaRPr lang="pt-PT" sz="2000" dirty="0"/>
        </a:p>
      </dgm:t>
    </dgm:pt>
    <dgm:pt modelId="{CF2E54D8-C26E-4E89-BE30-4FCB8B59EB0C}" type="parTrans" cxnId="{4627F6E4-53C9-4A45-B645-998BDBA5E96B}">
      <dgm:prSet/>
      <dgm:spPr/>
      <dgm:t>
        <a:bodyPr/>
        <a:lstStyle/>
        <a:p>
          <a:endParaRPr lang="pt-PT"/>
        </a:p>
      </dgm:t>
    </dgm:pt>
    <dgm:pt modelId="{2E50E0C2-F42C-4C50-A365-E95DC5331DBE}" type="sibTrans" cxnId="{4627F6E4-53C9-4A45-B645-998BDBA5E96B}">
      <dgm:prSet/>
      <dgm:spPr/>
      <dgm:t>
        <a:bodyPr/>
        <a:lstStyle/>
        <a:p>
          <a:endParaRPr lang="pt-PT"/>
        </a:p>
      </dgm:t>
    </dgm:pt>
    <dgm:pt modelId="{AE93F72A-61BD-462B-A37C-0A00CC4FE8D0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2000" dirty="0" smtClean="0"/>
            <a:t>Schema.View</a:t>
          </a:r>
          <a:endParaRPr lang="pt-PT" sz="2000" dirty="0"/>
        </a:p>
      </dgm:t>
    </dgm:pt>
    <dgm:pt modelId="{FE14957B-6369-4034-A6BB-652FD4B32842}" type="parTrans" cxnId="{0C9F76ED-644B-4F20-BFBF-9BA8DEE4F110}">
      <dgm:prSet/>
      <dgm:spPr/>
      <dgm:t>
        <a:bodyPr/>
        <a:lstStyle/>
        <a:p>
          <a:endParaRPr lang="pt-PT"/>
        </a:p>
      </dgm:t>
    </dgm:pt>
    <dgm:pt modelId="{D1C8B73F-948D-4791-A046-8E28A6F0221D}" type="sibTrans" cxnId="{0C9F76ED-644B-4F20-BFBF-9BA8DEE4F110}">
      <dgm:prSet/>
      <dgm:spPr/>
      <dgm:t>
        <a:bodyPr/>
        <a:lstStyle/>
        <a:p>
          <a:endParaRPr lang="pt-PT"/>
        </a:p>
      </dgm:t>
    </dgm:pt>
    <dgm:pt modelId="{EB4A4758-E585-4BA0-8B8B-0C072B3A70AF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2000" dirty="0" smtClean="0"/>
            <a:t>Schema.Procedure</a:t>
          </a:r>
          <a:endParaRPr lang="pt-PT" sz="2000" dirty="0"/>
        </a:p>
      </dgm:t>
    </dgm:pt>
    <dgm:pt modelId="{92033C2E-18EB-4F20-AD25-F7406726AB58}" type="parTrans" cxnId="{5E53ADDC-8C3C-4676-9910-957F73739E6D}">
      <dgm:prSet/>
      <dgm:spPr/>
      <dgm:t>
        <a:bodyPr/>
        <a:lstStyle/>
        <a:p>
          <a:endParaRPr lang="pt-PT"/>
        </a:p>
      </dgm:t>
    </dgm:pt>
    <dgm:pt modelId="{0818F253-7D13-41F4-BF3F-8D8F4426C214}" type="sibTrans" cxnId="{5E53ADDC-8C3C-4676-9910-957F73739E6D}">
      <dgm:prSet/>
      <dgm:spPr/>
      <dgm:t>
        <a:bodyPr/>
        <a:lstStyle/>
        <a:p>
          <a:endParaRPr lang="pt-PT"/>
        </a:p>
      </dgm:t>
    </dgm:pt>
    <dgm:pt modelId="{56D0047A-A60F-4FF3-868B-0BF5CEBBF6A1}" type="pres">
      <dgm:prSet presAssocID="{64C9B0DB-2DD5-4729-A004-CFC5537BF5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9031AAB-3D43-43F3-91B2-030435E1F667}" type="pres">
      <dgm:prSet presAssocID="{6C2F4DE7-8AB2-407B-9DBB-077CD077658F}" presName="compNode" presStyleCnt="0"/>
      <dgm:spPr/>
    </dgm:pt>
    <dgm:pt modelId="{CD94BF45-1311-4D85-AC53-36693D77CD7D}" type="pres">
      <dgm:prSet presAssocID="{6C2F4DE7-8AB2-407B-9DBB-077CD077658F}" presName="aNode" presStyleLbl="bgShp" presStyleIdx="0" presStyleCnt="1" custLinFactNeighborY="-1481"/>
      <dgm:spPr/>
      <dgm:t>
        <a:bodyPr/>
        <a:lstStyle/>
        <a:p>
          <a:endParaRPr lang="pt-PT"/>
        </a:p>
      </dgm:t>
    </dgm:pt>
    <dgm:pt modelId="{9F49162E-1624-4B6E-9818-9718139BB813}" type="pres">
      <dgm:prSet presAssocID="{6C2F4DE7-8AB2-407B-9DBB-077CD077658F}" presName="textNode" presStyleLbl="bgShp" presStyleIdx="0" presStyleCnt="1"/>
      <dgm:spPr/>
      <dgm:t>
        <a:bodyPr/>
        <a:lstStyle/>
        <a:p>
          <a:endParaRPr lang="pt-PT"/>
        </a:p>
      </dgm:t>
    </dgm:pt>
    <dgm:pt modelId="{54BA3F4E-4894-45F8-B605-369EB718E6D1}" type="pres">
      <dgm:prSet presAssocID="{6C2F4DE7-8AB2-407B-9DBB-077CD077658F}" presName="compChildNode" presStyleCnt="0"/>
      <dgm:spPr/>
    </dgm:pt>
    <dgm:pt modelId="{9283FE4C-90AE-4371-A35F-F1F001056C4A}" type="pres">
      <dgm:prSet presAssocID="{6C2F4DE7-8AB2-407B-9DBB-077CD077658F}" presName="theInnerList" presStyleCnt="0"/>
      <dgm:spPr/>
    </dgm:pt>
    <dgm:pt modelId="{2F217E37-A501-4456-AEA9-8AEE6DFAFBF7}" type="pres">
      <dgm:prSet presAssocID="{D5A54D43-CC00-4236-8C0F-5BBE87C88E6D}" presName="childNode" presStyleLbl="node1" presStyleIdx="0" presStyleCnt="3" custScaleX="52154" custLinFactY="-11835" custLinFactNeighborX="-29506" custLinFactNeighborY="-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9E6AC-9961-4B25-81EB-1DD5FBA347A5}" type="pres">
      <dgm:prSet presAssocID="{D5A54D43-CC00-4236-8C0F-5BBE87C88E6D}" presName="aSpace2" presStyleCnt="0"/>
      <dgm:spPr/>
    </dgm:pt>
    <dgm:pt modelId="{04F038D9-9BB6-4DD5-B4BC-E603C6DDCFD7}" type="pres">
      <dgm:prSet presAssocID="{AE93F72A-61BD-462B-A37C-0A00CC4FE8D0}" presName="childNode" presStyleLbl="node1" presStyleIdx="1" presStyleCnt="3" custScaleX="48826" custLinFactY="-113116" custLinFactNeighborX="27217" custLinFactNeighborY="-2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82E63A-5229-408E-A8EE-9C827553D28E}" type="pres">
      <dgm:prSet presAssocID="{AE93F72A-61BD-462B-A37C-0A00CC4FE8D0}" presName="aSpace2" presStyleCnt="0"/>
      <dgm:spPr/>
    </dgm:pt>
    <dgm:pt modelId="{503AB127-7A4D-4A95-BC9D-4349EF2C9F69}" type="pres">
      <dgm:prSet presAssocID="{EB4A4758-E585-4BA0-8B8B-0C072B3A70AF}" presName="childNode" presStyleLbl="node1" presStyleIdx="2" presStyleCnt="3" custScaleX="51091" custLinFactY="-100141" custLinFactNeighborX="-28969" custLinFactNeighborY="-2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C00D42D-D631-4CD6-A0AE-9ADE9A0F0586}" type="presOf" srcId="{EB4A4758-E585-4BA0-8B8B-0C072B3A70AF}" destId="{503AB127-7A4D-4A95-BC9D-4349EF2C9F69}" srcOrd="0" destOrd="0" presId="urn:microsoft.com/office/officeart/2005/8/layout/lProcess2"/>
    <dgm:cxn modelId="{F0F8E05C-484E-43BE-92C3-910320E25179}" type="presOf" srcId="{64C9B0DB-2DD5-4729-A004-CFC5537BF5CC}" destId="{56D0047A-A60F-4FF3-868B-0BF5CEBBF6A1}" srcOrd="0" destOrd="0" presId="urn:microsoft.com/office/officeart/2005/8/layout/lProcess2"/>
    <dgm:cxn modelId="{5E53ADDC-8C3C-4676-9910-957F73739E6D}" srcId="{6C2F4DE7-8AB2-407B-9DBB-077CD077658F}" destId="{EB4A4758-E585-4BA0-8B8B-0C072B3A70AF}" srcOrd="2" destOrd="0" parTransId="{92033C2E-18EB-4F20-AD25-F7406726AB58}" sibTransId="{0818F253-7D13-41F4-BF3F-8D8F4426C214}"/>
    <dgm:cxn modelId="{9E1788AC-79EF-490F-8E4B-4E0B57F428D0}" srcId="{64C9B0DB-2DD5-4729-A004-CFC5537BF5CC}" destId="{6C2F4DE7-8AB2-407B-9DBB-077CD077658F}" srcOrd="0" destOrd="0" parTransId="{6FFEC69C-4CCB-467C-8241-72D0AD724B66}" sibTransId="{E38F1A91-3193-45B3-88F8-7470961B54B1}"/>
    <dgm:cxn modelId="{DDD326F5-3E0B-4F52-A3B1-895473998D28}" type="presOf" srcId="{D5A54D43-CC00-4236-8C0F-5BBE87C88E6D}" destId="{2F217E37-A501-4456-AEA9-8AEE6DFAFBF7}" srcOrd="0" destOrd="0" presId="urn:microsoft.com/office/officeart/2005/8/layout/lProcess2"/>
    <dgm:cxn modelId="{4627F6E4-53C9-4A45-B645-998BDBA5E96B}" srcId="{6C2F4DE7-8AB2-407B-9DBB-077CD077658F}" destId="{D5A54D43-CC00-4236-8C0F-5BBE87C88E6D}" srcOrd="0" destOrd="0" parTransId="{CF2E54D8-C26E-4E89-BE30-4FCB8B59EB0C}" sibTransId="{2E50E0C2-F42C-4C50-A365-E95DC5331DBE}"/>
    <dgm:cxn modelId="{0C9F76ED-644B-4F20-BFBF-9BA8DEE4F110}" srcId="{6C2F4DE7-8AB2-407B-9DBB-077CD077658F}" destId="{AE93F72A-61BD-462B-A37C-0A00CC4FE8D0}" srcOrd="1" destOrd="0" parTransId="{FE14957B-6369-4034-A6BB-652FD4B32842}" sibTransId="{D1C8B73F-948D-4791-A046-8E28A6F0221D}"/>
    <dgm:cxn modelId="{42F90022-613E-4E1A-8E42-4BBFEE6AA58C}" type="presOf" srcId="{AE93F72A-61BD-462B-A37C-0A00CC4FE8D0}" destId="{04F038D9-9BB6-4DD5-B4BC-E603C6DDCFD7}" srcOrd="0" destOrd="0" presId="urn:microsoft.com/office/officeart/2005/8/layout/lProcess2"/>
    <dgm:cxn modelId="{BE44BD18-A275-4EA6-8332-DFDD06272011}" type="presOf" srcId="{6C2F4DE7-8AB2-407B-9DBB-077CD077658F}" destId="{9F49162E-1624-4B6E-9818-9718139BB813}" srcOrd="1" destOrd="0" presId="urn:microsoft.com/office/officeart/2005/8/layout/lProcess2"/>
    <dgm:cxn modelId="{2245E8C8-51BC-420C-9E53-5AE8813473EC}" type="presOf" srcId="{6C2F4DE7-8AB2-407B-9DBB-077CD077658F}" destId="{CD94BF45-1311-4D85-AC53-36693D77CD7D}" srcOrd="0" destOrd="0" presId="urn:microsoft.com/office/officeart/2005/8/layout/lProcess2"/>
    <dgm:cxn modelId="{D505A19F-684F-4388-90BC-1447AE3AB713}" type="presParOf" srcId="{56D0047A-A60F-4FF3-868B-0BF5CEBBF6A1}" destId="{49031AAB-3D43-43F3-91B2-030435E1F667}" srcOrd="0" destOrd="0" presId="urn:microsoft.com/office/officeart/2005/8/layout/lProcess2"/>
    <dgm:cxn modelId="{AE998871-0038-4BB2-99E5-D83D2D5CBB69}" type="presParOf" srcId="{49031AAB-3D43-43F3-91B2-030435E1F667}" destId="{CD94BF45-1311-4D85-AC53-36693D77CD7D}" srcOrd="0" destOrd="0" presId="urn:microsoft.com/office/officeart/2005/8/layout/lProcess2"/>
    <dgm:cxn modelId="{42E78943-253C-4779-8B00-1124F71BFA25}" type="presParOf" srcId="{49031AAB-3D43-43F3-91B2-030435E1F667}" destId="{9F49162E-1624-4B6E-9818-9718139BB813}" srcOrd="1" destOrd="0" presId="urn:microsoft.com/office/officeart/2005/8/layout/lProcess2"/>
    <dgm:cxn modelId="{49C22ADC-6D8A-4125-86DD-68584EA2D2D8}" type="presParOf" srcId="{49031AAB-3D43-43F3-91B2-030435E1F667}" destId="{54BA3F4E-4894-45F8-B605-369EB718E6D1}" srcOrd="2" destOrd="0" presId="urn:microsoft.com/office/officeart/2005/8/layout/lProcess2"/>
    <dgm:cxn modelId="{C59B98BE-8971-43A0-AF15-B53E5CE70450}" type="presParOf" srcId="{54BA3F4E-4894-45F8-B605-369EB718E6D1}" destId="{9283FE4C-90AE-4371-A35F-F1F001056C4A}" srcOrd="0" destOrd="0" presId="urn:microsoft.com/office/officeart/2005/8/layout/lProcess2"/>
    <dgm:cxn modelId="{E674DA8B-14F7-4075-9651-9C0DE041B534}" type="presParOf" srcId="{9283FE4C-90AE-4371-A35F-F1F001056C4A}" destId="{2F217E37-A501-4456-AEA9-8AEE6DFAFBF7}" srcOrd="0" destOrd="0" presId="urn:microsoft.com/office/officeart/2005/8/layout/lProcess2"/>
    <dgm:cxn modelId="{6C5B8E48-B0EC-483F-93B7-B73BB9521C17}" type="presParOf" srcId="{9283FE4C-90AE-4371-A35F-F1F001056C4A}" destId="{2669E6AC-9961-4B25-81EB-1DD5FBA347A5}" srcOrd="1" destOrd="0" presId="urn:microsoft.com/office/officeart/2005/8/layout/lProcess2"/>
    <dgm:cxn modelId="{4A1C90C4-6AE9-4993-94A7-711E3D541CB5}" type="presParOf" srcId="{9283FE4C-90AE-4371-A35F-F1F001056C4A}" destId="{04F038D9-9BB6-4DD5-B4BC-E603C6DDCFD7}" srcOrd="2" destOrd="0" presId="urn:microsoft.com/office/officeart/2005/8/layout/lProcess2"/>
    <dgm:cxn modelId="{23260CA9-AF0F-42FA-984D-F034D204C73A}" type="presParOf" srcId="{9283FE4C-90AE-4371-A35F-F1F001056C4A}" destId="{8C82E63A-5229-408E-A8EE-9C827553D28E}" srcOrd="3" destOrd="0" presId="urn:microsoft.com/office/officeart/2005/8/layout/lProcess2"/>
    <dgm:cxn modelId="{DADAAE14-9664-4E31-A926-3866AC6B5E7E}" type="presParOf" srcId="{9283FE4C-90AE-4371-A35F-F1F001056C4A}" destId="{503AB127-7A4D-4A95-BC9D-4349EF2C9F6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4BF45-1311-4D85-AC53-36693D77CD7D}">
      <dsp:nvSpPr>
        <dsp:cNvPr id="0" name=""/>
        <dsp:cNvSpPr/>
      </dsp:nvSpPr>
      <dsp:spPr>
        <a:xfrm>
          <a:off x="0" y="0"/>
          <a:ext cx="5840689" cy="529589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b="1" kern="1200" dirty="0" smtClean="0"/>
            <a:t>Schema Objects</a:t>
          </a:r>
          <a:endParaRPr lang="pt-PT" sz="4000" b="1" kern="1200" dirty="0"/>
        </a:p>
      </dsp:txBody>
      <dsp:txXfrm>
        <a:off x="0" y="0"/>
        <a:ext cx="5840689" cy="1588770"/>
      </dsp:txXfrm>
    </dsp:sp>
    <dsp:sp modelId="{2F217E37-A501-4456-AEA9-8AEE6DFAFBF7}">
      <dsp:nvSpPr>
        <dsp:cNvPr id="0" name=""/>
        <dsp:cNvSpPr/>
      </dsp:nvSpPr>
      <dsp:spPr>
        <a:xfrm>
          <a:off x="323200" y="1306020"/>
          <a:ext cx="2436922" cy="10404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Schema.Table</a:t>
          </a:r>
          <a:endParaRPr lang="pt-PT" sz="2000" kern="1200" dirty="0"/>
        </a:p>
      </dsp:txBody>
      <dsp:txXfrm>
        <a:off x="353673" y="1336493"/>
        <a:ext cx="2375976" cy="979486"/>
      </dsp:txXfrm>
    </dsp:sp>
    <dsp:sp modelId="{04F038D9-9BB6-4DD5-B4BC-E603C6DDCFD7}">
      <dsp:nvSpPr>
        <dsp:cNvPr id="0" name=""/>
        <dsp:cNvSpPr/>
      </dsp:nvSpPr>
      <dsp:spPr>
        <a:xfrm>
          <a:off x="3051363" y="1292692"/>
          <a:ext cx="2281420" cy="10404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Schema.View</a:t>
          </a:r>
          <a:endParaRPr lang="pt-PT" sz="2000" kern="1200" dirty="0"/>
        </a:p>
      </dsp:txBody>
      <dsp:txXfrm>
        <a:off x="3081836" y="1323165"/>
        <a:ext cx="2220474" cy="979486"/>
      </dsp:txXfrm>
    </dsp:sp>
    <dsp:sp modelId="{503AB127-7A4D-4A95-BC9D-4349EF2C9F69}">
      <dsp:nvSpPr>
        <dsp:cNvPr id="0" name=""/>
        <dsp:cNvSpPr/>
      </dsp:nvSpPr>
      <dsp:spPr>
        <a:xfrm>
          <a:off x="373126" y="2628187"/>
          <a:ext cx="2387253" cy="10404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Schema.Procedure</a:t>
          </a:r>
          <a:endParaRPr lang="pt-PT" sz="2000" kern="1200" dirty="0"/>
        </a:p>
      </dsp:txBody>
      <dsp:txXfrm>
        <a:off x="403599" y="2658660"/>
        <a:ext cx="2326307" cy="97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7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2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7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4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6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0E8-4F85-4FF4-9F95-E3E822B81886}" type="datetimeFigureOut">
              <a:rPr lang="pt-PT" smtClean="0"/>
              <a:t>30/12/2023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9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3892863" y="238685"/>
            <a:ext cx="2946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Modular Database</a:t>
            </a:r>
            <a:endParaRPr lang="pt-PT" sz="2800" b="1" dirty="0"/>
          </a:p>
        </p:txBody>
      </p:sp>
      <p:sp>
        <p:nvSpPr>
          <p:cNvPr id="2" name="Fluxograma: Disco Magnético 1"/>
          <p:cNvSpPr/>
          <p:nvPr/>
        </p:nvSpPr>
        <p:spPr>
          <a:xfrm>
            <a:off x="2876521" y="963073"/>
            <a:ext cx="5238779" cy="53721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</a:t>
            </a:r>
            <a:endParaRPr lang="pt-PT" dirty="0"/>
          </a:p>
        </p:txBody>
      </p:sp>
      <p:sp>
        <p:nvSpPr>
          <p:cNvPr id="7" name="Arco 6"/>
          <p:cNvSpPr/>
          <p:nvPr/>
        </p:nvSpPr>
        <p:spPr>
          <a:xfrm rot="10800000">
            <a:off x="2876520" y="2531554"/>
            <a:ext cx="5327679" cy="1060880"/>
          </a:xfrm>
          <a:prstGeom prst="arc">
            <a:avLst>
              <a:gd name="adj1" fmla="val 10962135"/>
              <a:gd name="adj2" fmla="val 215456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Arco 19"/>
          <p:cNvSpPr/>
          <p:nvPr/>
        </p:nvSpPr>
        <p:spPr>
          <a:xfrm rot="10800000">
            <a:off x="2876520" y="3504770"/>
            <a:ext cx="5327679" cy="1060880"/>
          </a:xfrm>
          <a:prstGeom prst="arc">
            <a:avLst>
              <a:gd name="adj1" fmla="val 10962135"/>
              <a:gd name="adj2" fmla="val 215456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/>
          <p:cNvSpPr/>
          <p:nvPr/>
        </p:nvSpPr>
        <p:spPr>
          <a:xfrm rot="10800000">
            <a:off x="2876520" y="4389532"/>
            <a:ext cx="5327679" cy="1060880"/>
          </a:xfrm>
          <a:prstGeom prst="arc">
            <a:avLst>
              <a:gd name="adj1" fmla="val 10962135"/>
              <a:gd name="adj2" fmla="val 215456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731483" y="2845906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Schema A</a:t>
            </a:r>
            <a:endParaRPr lang="pt-PT" sz="28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671806" y="466494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Schema C</a:t>
            </a:r>
            <a:endParaRPr lang="pt-PT" sz="28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716255" y="3783136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Schema B</a:t>
            </a:r>
            <a:endParaRPr lang="pt-PT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671806" y="5472863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Schema X</a:t>
            </a:r>
            <a:endParaRPr lang="pt-PT" sz="28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76164" y="1446702"/>
            <a:ext cx="2239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/>
              <a:t>Database</a:t>
            </a:r>
            <a:endParaRPr lang="pt-PT" sz="4000" b="1" dirty="0"/>
          </a:p>
        </p:txBody>
      </p:sp>
      <p:sp>
        <p:nvSpPr>
          <p:cNvPr id="14" name="Chaveta à esquerda 13"/>
          <p:cNvSpPr/>
          <p:nvPr/>
        </p:nvSpPr>
        <p:spPr>
          <a:xfrm>
            <a:off x="9703842" y="500295"/>
            <a:ext cx="302980" cy="208963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unidirecional 17"/>
          <p:cNvCxnSpPr/>
          <p:nvPr/>
        </p:nvCxnSpPr>
        <p:spPr>
          <a:xfrm flipV="1">
            <a:off x="8203526" y="1591969"/>
            <a:ext cx="1384301" cy="90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983242" y="419738"/>
            <a:ext cx="89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Tables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983242" y="78907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Views</a:t>
            </a:r>
            <a:endParaRPr lang="pt-PT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0006822" y="1158402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Procedures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006822" y="1897066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Triggers</a:t>
            </a:r>
            <a:endParaRPr lang="pt-PT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006822" y="152773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Functions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0006822" y="2266398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 Others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9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01069"/>
              </p:ext>
            </p:extLst>
          </p:nvPr>
        </p:nvGraphicFramePr>
        <p:xfrm>
          <a:off x="2706410" y="1206500"/>
          <a:ext cx="584069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2568154" y="502048"/>
            <a:ext cx="634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 Software Module </a:t>
            </a:r>
            <a:r>
              <a:rPr lang="pt-PT" sz="2800" b="1" dirty="0" smtClean="0">
                <a:sym typeface="Wingdings" panose="05000000000000000000" pitchFamily="2" charset="2"/>
              </a:rPr>
              <a:t> Database </a:t>
            </a:r>
            <a:r>
              <a:rPr lang="pt-PT" sz="2800" b="1" dirty="0" smtClean="0"/>
              <a:t>Schema</a:t>
            </a:r>
            <a:endParaRPr lang="pt-PT" sz="2800" b="1" dirty="0"/>
          </a:p>
        </p:txBody>
      </p:sp>
      <p:grpSp>
        <p:nvGrpSpPr>
          <p:cNvPr id="5" name="Grupo 4"/>
          <p:cNvGrpSpPr/>
          <p:nvPr/>
        </p:nvGrpSpPr>
        <p:grpSpPr>
          <a:xfrm>
            <a:off x="5740400" y="3854450"/>
            <a:ext cx="2286000" cy="968076"/>
            <a:chOff x="2066803" y="3268215"/>
            <a:chExt cx="2009887" cy="968076"/>
          </a:xfrm>
        </p:grpSpPr>
        <p:sp>
          <p:nvSpPr>
            <p:cNvPr id="6" name="Retângulo arredondado 5"/>
            <p:cNvSpPr/>
            <p:nvPr/>
          </p:nvSpPr>
          <p:spPr>
            <a:xfrm>
              <a:off x="2066803" y="3268215"/>
              <a:ext cx="2009887" cy="968076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aixaDeTexto 6"/>
            <p:cNvSpPr txBox="1"/>
            <p:nvPr/>
          </p:nvSpPr>
          <p:spPr>
            <a:xfrm>
              <a:off x="2263850" y="3296569"/>
              <a:ext cx="1784485" cy="9113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53340" rIns="7112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smtClean="0"/>
                <a:t>Schema.Trigger</a:t>
              </a:r>
              <a:endParaRPr lang="pt-PT" sz="2000" kern="12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77046" y="5150583"/>
            <a:ext cx="2371254" cy="1040432"/>
            <a:chOff x="154723" y="3149055"/>
            <a:chExt cx="2650655" cy="1040432"/>
          </a:xfrm>
        </p:grpSpPr>
        <p:sp>
          <p:nvSpPr>
            <p:cNvPr id="9" name="Retângulo arredondado 8"/>
            <p:cNvSpPr/>
            <p:nvPr/>
          </p:nvSpPr>
          <p:spPr>
            <a:xfrm>
              <a:off x="154723" y="3149055"/>
              <a:ext cx="2650655" cy="1040432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aixaDeTexto 9"/>
            <p:cNvSpPr txBox="1"/>
            <p:nvPr/>
          </p:nvSpPr>
          <p:spPr>
            <a:xfrm>
              <a:off x="185197" y="3179528"/>
              <a:ext cx="2416982" cy="979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smtClean="0"/>
                <a:t>Schema.Function</a:t>
              </a:r>
              <a:endParaRPr lang="pt-PT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09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</Words>
  <Application>Microsoft Office PowerPoint</Application>
  <PresentationFormat>Ecrã Panorâmico</PresentationFormat>
  <Paragraphs>20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23</cp:revision>
  <dcterms:created xsi:type="dcterms:W3CDTF">2023-12-16T20:51:33Z</dcterms:created>
  <dcterms:modified xsi:type="dcterms:W3CDTF">2023-12-30T21:13:14Z</dcterms:modified>
</cp:coreProperties>
</file>