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BD348-F814-4BD0-9184-E2D985DD880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4BDD5FA-6033-4CEB-A37B-F8957B8DC63C}">
      <dgm:prSet phldrT="[Texto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pt-PT" sz="1800" b="1" dirty="0" smtClean="0">
              <a:solidFill>
                <a:schemeClr val="tx1"/>
              </a:solidFill>
            </a:rPr>
            <a:t>Application</a:t>
          </a:r>
          <a:endParaRPr lang="pt-PT" sz="1800" b="1" dirty="0">
            <a:solidFill>
              <a:schemeClr val="tx1"/>
            </a:solidFill>
          </a:endParaRPr>
        </a:p>
      </dgm:t>
    </dgm:pt>
    <dgm:pt modelId="{4AAF9EBD-697C-47D5-A3FB-B81BC347F50E}" type="parTrans" cxnId="{FBFF472F-1777-48A2-8034-54C0238B6EEA}">
      <dgm:prSet/>
      <dgm:spPr/>
      <dgm:t>
        <a:bodyPr/>
        <a:lstStyle/>
        <a:p>
          <a:endParaRPr lang="pt-PT"/>
        </a:p>
      </dgm:t>
    </dgm:pt>
    <dgm:pt modelId="{CC60770B-034E-4C73-BD73-3BB1CBB36CDD}" type="sibTrans" cxnId="{FBFF472F-1777-48A2-8034-54C0238B6EEA}">
      <dgm:prSet/>
      <dgm:spPr/>
      <dgm:t>
        <a:bodyPr/>
        <a:lstStyle/>
        <a:p>
          <a:endParaRPr lang="pt-PT"/>
        </a:p>
      </dgm:t>
    </dgm:pt>
    <dgm:pt modelId="{2095B7B7-15BD-4EDE-9F72-456528C117B1}">
      <dgm:prSet phldrT="[Texto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PT" b="1" dirty="0" smtClean="0">
              <a:solidFill>
                <a:schemeClr val="bg1"/>
              </a:solidFill>
            </a:rPr>
            <a:t>All Routes Registration</a:t>
          </a:r>
          <a:endParaRPr lang="pt-PT" b="1" dirty="0">
            <a:solidFill>
              <a:schemeClr val="bg1"/>
            </a:solidFill>
          </a:endParaRPr>
        </a:p>
      </dgm:t>
    </dgm:pt>
    <dgm:pt modelId="{6929D6A1-FD69-43A3-9D43-DC8032BF29F4}" type="parTrans" cxnId="{6E35F782-331F-4CEC-803E-0D7A902012F2}">
      <dgm:prSet/>
      <dgm:spPr/>
      <dgm:t>
        <a:bodyPr/>
        <a:lstStyle/>
        <a:p>
          <a:endParaRPr lang="pt-PT"/>
        </a:p>
      </dgm:t>
    </dgm:pt>
    <dgm:pt modelId="{ABDEE400-3C9C-4978-A32C-2E2A01119C14}" type="sibTrans" cxnId="{6E35F782-331F-4CEC-803E-0D7A902012F2}">
      <dgm:prSet/>
      <dgm:spPr/>
      <dgm:t>
        <a:bodyPr/>
        <a:lstStyle/>
        <a:p>
          <a:endParaRPr lang="pt-PT"/>
        </a:p>
      </dgm:t>
    </dgm:pt>
    <dgm:pt modelId="{60EE8BDF-86B5-480A-BE7A-B048E1DED7D4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PT" b="1" dirty="0" smtClean="0">
              <a:solidFill>
                <a:schemeClr val="bg1"/>
              </a:solidFill>
            </a:rPr>
            <a:t>Modules Routes</a:t>
          </a:r>
          <a:endParaRPr lang="pt-PT" b="1" dirty="0">
            <a:solidFill>
              <a:schemeClr val="bg1"/>
            </a:solidFill>
          </a:endParaRPr>
        </a:p>
      </dgm:t>
    </dgm:pt>
    <dgm:pt modelId="{7A8E7263-4CB4-4562-9DE1-16AB91DB7B1E}" type="parTrans" cxnId="{A8308104-6CAD-4234-8307-7F1286A6DA9A}">
      <dgm:prSet/>
      <dgm:spPr/>
      <dgm:t>
        <a:bodyPr/>
        <a:lstStyle/>
        <a:p>
          <a:endParaRPr lang="pt-PT"/>
        </a:p>
      </dgm:t>
    </dgm:pt>
    <dgm:pt modelId="{D1ADD13E-9287-48F4-91F6-02A7E0A86112}" type="sibTrans" cxnId="{A8308104-6CAD-4234-8307-7F1286A6DA9A}">
      <dgm:prSet/>
      <dgm:spPr/>
      <dgm:t>
        <a:bodyPr/>
        <a:lstStyle/>
        <a:p>
          <a:endParaRPr lang="pt-PT"/>
        </a:p>
      </dgm:t>
    </dgm:pt>
    <dgm:pt modelId="{D3E2E721-396C-4D14-BD1B-ED6B1A4B96E6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pt-PT" b="1" dirty="0" smtClean="0">
              <a:solidFill>
                <a:schemeClr val="bg1"/>
              </a:solidFill>
            </a:rPr>
            <a:t>Controllers Routes</a:t>
          </a:r>
          <a:endParaRPr lang="pt-PT" b="1" dirty="0">
            <a:solidFill>
              <a:schemeClr val="bg1"/>
            </a:solidFill>
          </a:endParaRPr>
        </a:p>
      </dgm:t>
    </dgm:pt>
    <dgm:pt modelId="{99907672-DFBA-41ED-B026-7BB3B623B76A}" type="parTrans" cxnId="{D8291FCD-ED10-44B6-A340-ED02413F4638}">
      <dgm:prSet/>
      <dgm:spPr/>
      <dgm:t>
        <a:bodyPr/>
        <a:lstStyle/>
        <a:p>
          <a:endParaRPr lang="pt-PT"/>
        </a:p>
      </dgm:t>
    </dgm:pt>
    <dgm:pt modelId="{6A7EE6FC-9779-4973-B7CC-1778260B897D}" type="sibTrans" cxnId="{D8291FCD-ED10-44B6-A340-ED02413F4638}">
      <dgm:prSet/>
      <dgm:spPr/>
      <dgm:t>
        <a:bodyPr/>
        <a:lstStyle/>
        <a:p>
          <a:endParaRPr lang="pt-PT"/>
        </a:p>
      </dgm:t>
    </dgm:pt>
    <dgm:pt modelId="{D1957D70-C2ED-429D-9DA0-0C3B04967E1A}" type="pres">
      <dgm:prSet presAssocID="{B5CBD348-F814-4BD0-9184-E2D985DD8802}" presName="Name0" presStyleCnt="0">
        <dgm:presLayoutVars>
          <dgm:chMax val="7"/>
          <dgm:resizeHandles val="exact"/>
        </dgm:presLayoutVars>
      </dgm:prSet>
      <dgm:spPr/>
    </dgm:pt>
    <dgm:pt modelId="{E074A24D-CD91-4610-95E9-0406CD073412}" type="pres">
      <dgm:prSet presAssocID="{B5CBD348-F814-4BD0-9184-E2D985DD8802}" presName="comp1" presStyleCnt="0"/>
      <dgm:spPr/>
    </dgm:pt>
    <dgm:pt modelId="{4B82D2F3-887B-4F8E-B204-D9148E3CBC7F}" type="pres">
      <dgm:prSet presAssocID="{B5CBD348-F814-4BD0-9184-E2D985DD8802}" presName="circle1" presStyleLbl="node1" presStyleIdx="0" presStyleCnt="4"/>
      <dgm:spPr/>
    </dgm:pt>
    <dgm:pt modelId="{E7C24936-E8EA-4E41-B715-CAF9848FFDA6}" type="pres">
      <dgm:prSet presAssocID="{B5CBD348-F814-4BD0-9184-E2D985DD8802}" presName="c1text" presStyleLbl="node1" presStyleIdx="0" presStyleCnt="4">
        <dgm:presLayoutVars>
          <dgm:bulletEnabled val="1"/>
        </dgm:presLayoutVars>
      </dgm:prSet>
      <dgm:spPr/>
    </dgm:pt>
    <dgm:pt modelId="{29307220-6D40-4EB2-8EEA-807C273466F4}" type="pres">
      <dgm:prSet presAssocID="{B5CBD348-F814-4BD0-9184-E2D985DD8802}" presName="comp2" presStyleCnt="0"/>
      <dgm:spPr/>
    </dgm:pt>
    <dgm:pt modelId="{C9092687-FDA7-4CDA-A5A9-4FAE6687D3FA}" type="pres">
      <dgm:prSet presAssocID="{B5CBD348-F814-4BD0-9184-E2D985DD8802}" presName="circle2" presStyleLbl="node1" presStyleIdx="1" presStyleCnt="4"/>
      <dgm:spPr/>
      <dgm:t>
        <a:bodyPr/>
        <a:lstStyle/>
        <a:p>
          <a:endParaRPr lang="pt-PT"/>
        </a:p>
      </dgm:t>
    </dgm:pt>
    <dgm:pt modelId="{7DC70F69-336F-4AFC-B747-34ACCA5D3B9C}" type="pres">
      <dgm:prSet presAssocID="{B5CBD348-F814-4BD0-9184-E2D985DD880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A9873C4-316C-4682-BA40-A2208B2D5EE6}" type="pres">
      <dgm:prSet presAssocID="{B5CBD348-F814-4BD0-9184-E2D985DD8802}" presName="comp3" presStyleCnt="0"/>
      <dgm:spPr/>
    </dgm:pt>
    <dgm:pt modelId="{7542A6FF-A269-438E-8011-7CE500AA66C5}" type="pres">
      <dgm:prSet presAssocID="{B5CBD348-F814-4BD0-9184-E2D985DD8802}" presName="circle3" presStyleLbl="node1" presStyleIdx="2" presStyleCnt="4"/>
      <dgm:spPr/>
      <dgm:t>
        <a:bodyPr/>
        <a:lstStyle/>
        <a:p>
          <a:endParaRPr lang="pt-PT"/>
        </a:p>
      </dgm:t>
    </dgm:pt>
    <dgm:pt modelId="{679CAD31-E71B-4140-8363-7C68D12F7121}" type="pres">
      <dgm:prSet presAssocID="{B5CBD348-F814-4BD0-9184-E2D985DD880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982FD0-9E38-4A64-B6D3-0BA5871B7C6E}" type="pres">
      <dgm:prSet presAssocID="{B5CBD348-F814-4BD0-9184-E2D985DD8802}" presName="comp4" presStyleCnt="0"/>
      <dgm:spPr/>
    </dgm:pt>
    <dgm:pt modelId="{6EA3FE7C-4AA4-4BE7-8230-99EE2F9785E2}" type="pres">
      <dgm:prSet presAssocID="{B5CBD348-F814-4BD0-9184-E2D985DD8802}" presName="circle4" presStyleLbl="node1" presStyleIdx="3" presStyleCnt="4"/>
      <dgm:spPr/>
    </dgm:pt>
    <dgm:pt modelId="{34D903AF-0220-425D-B720-2635B3AE65D1}" type="pres">
      <dgm:prSet presAssocID="{B5CBD348-F814-4BD0-9184-E2D985DD88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6E35F782-331F-4CEC-803E-0D7A902012F2}" srcId="{B5CBD348-F814-4BD0-9184-E2D985DD8802}" destId="{2095B7B7-15BD-4EDE-9F72-456528C117B1}" srcOrd="1" destOrd="0" parTransId="{6929D6A1-FD69-43A3-9D43-DC8032BF29F4}" sibTransId="{ABDEE400-3C9C-4978-A32C-2E2A01119C14}"/>
    <dgm:cxn modelId="{BC0F8C5B-20F6-4070-A5D9-ABB6C1E833AA}" type="presOf" srcId="{2095B7B7-15BD-4EDE-9F72-456528C117B1}" destId="{C9092687-FDA7-4CDA-A5A9-4FAE6687D3FA}" srcOrd="0" destOrd="0" presId="urn:microsoft.com/office/officeart/2005/8/layout/venn2"/>
    <dgm:cxn modelId="{4130208B-E634-42FA-BDF6-A3670832E9AC}" type="presOf" srcId="{60EE8BDF-86B5-480A-BE7A-B048E1DED7D4}" destId="{679CAD31-E71B-4140-8363-7C68D12F7121}" srcOrd="1" destOrd="0" presId="urn:microsoft.com/office/officeart/2005/8/layout/venn2"/>
    <dgm:cxn modelId="{00CF2F33-CDCF-444C-BCA8-CBCA940F0B30}" type="presOf" srcId="{60EE8BDF-86B5-480A-BE7A-B048E1DED7D4}" destId="{7542A6FF-A269-438E-8011-7CE500AA66C5}" srcOrd="0" destOrd="0" presId="urn:microsoft.com/office/officeart/2005/8/layout/venn2"/>
    <dgm:cxn modelId="{A8308104-6CAD-4234-8307-7F1286A6DA9A}" srcId="{B5CBD348-F814-4BD0-9184-E2D985DD8802}" destId="{60EE8BDF-86B5-480A-BE7A-B048E1DED7D4}" srcOrd="2" destOrd="0" parTransId="{7A8E7263-4CB4-4562-9DE1-16AB91DB7B1E}" sibTransId="{D1ADD13E-9287-48F4-91F6-02A7E0A86112}"/>
    <dgm:cxn modelId="{54FC7805-F26F-4F66-B95E-B9B4F73E3733}" type="presOf" srcId="{D3E2E721-396C-4D14-BD1B-ED6B1A4B96E6}" destId="{34D903AF-0220-425D-B720-2635B3AE65D1}" srcOrd="1" destOrd="0" presId="urn:microsoft.com/office/officeart/2005/8/layout/venn2"/>
    <dgm:cxn modelId="{246C4A3E-F2CB-41ED-B35A-34C72AE2908A}" type="presOf" srcId="{B5CBD348-F814-4BD0-9184-E2D985DD8802}" destId="{D1957D70-C2ED-429D-9DA0-0C3B04967E1A}" srcOrd="0" destOrd="0" presId="urn:microsoft.com/office/officeart/2005/8/layout/venn2"/>
    <dgm:cxn modelId="{43F69FC2-7E28-4F75-B77B-132B3477E54A}" type="presOf" srcId="{2095B7B7-15BD-4EDE-9F72-456528C117B1}" destId="{7DC70F69-336F-4AFC-B747-34ACCA5D3B9C}" srcOrd="1" destOrd="0" presId="urn:microsoft.com/office/officeart/2005/8/layout/venn2"/>
    <dgm:cxn modelId="{E64274F6-A1D9-4F8D-91B5-51EE50087D9A}" type="presOf" srcId="{D3E2E721-396C-4D14-BD1B-ED6B1A4B96E6}" destId="{6EA3FE7C-4AA4-4BE7-8230-99EE2F9785E2}" srcOrd="0" destOrd="0" presId="urn:microsoft.com/office/officeart/2005/8/layout/venn2"/>
    <dgm:cxn modelId="{E6AA45A8-1EF3-4940-87E0-03100DCB6F1D}" type="presOf" srcId="{14BDD5FA-6033-4CEB-A37B-F8957B8DC63C}" destId="{4B82D2F3-887B-4F8E-B204-D9148E3CBC7F}" srcOrd="0" destOrd="0" presId="urn:microsoft.com/office/officeart/2005/8/layout/venn2"/>
    <dgm:cxn modelId="{F576400D-2C12-4BA0-AA6F-87755C633F44}" type="presOf" srcId="{14BDD5FA-6033-4CEB-A37B-F8957B8DC63C}" destId="{E7C24936-E8EA-4E41-B715-CAF9848FFDA6}" srcOrd="1" destOrd="0" presId="urn:microsoft.com/office/officeart/2005/8/layout/venn2"/>
    <dgm:cxn modelId="{FBFF472F-1777-48A2-8034-54C0238B6EEA}" srcId="{B5CBD348-F814-4BD0-9184-E2D985DD8802}" destId="{14BDD5FA-6033-4CEB-A37B-F8957B8DC63C}" srcOrd="0" destOrd="0" parTransId="{4AAF9EBD-697C-47D5-A3FB-B81BC347F50E}" sibTransId="{CC60770B-034E-4C73-BD73-3BB1CBB36CDD}"/>
    <dgm:cxn modelId="{D8291FCD-ED10-44B6-A340-ED02413F4638}" srcId="{B5CBD348-F814-4BD0-9184-E2D985DD8802}" destId="{D3E2E721-396C-4D14-BD1B-ED6B1A4B96E6}" srcOrd="3" destOrd="0" parTransId="{99907672-DFBA-41ED-B026-7BB3B623B76A}" sibTransId="{6A7EE6FC-9779-4973-B7CC-1778260B897D}"/>
    <dgm:cxn modelId="{32016DAA-06DE-4DA1-BB0C-B17EADD974B2}" type="presParOf" srcId="{D1957D70-C2ED-429D-9DA0-0C3B04967E1A}" destId="{E074A24D-CD91-4610-95E9-0406CD073412}" srcOrd="0" destOrd="0" presId="urn:microsoft.com/office/officeart/2005/8/layout/venn2"/>
    <dgm:cxn modelId="{D8EC484F-1151-4494-A253-D931F0BE3467}" type="presParOf" srcId="{E074A24D-CD91-4610-95E9-0406CD073412}" destId="{4B82D2F3-887B-4F8E-B204-D9148E3CBC7F}" srcOrd="0" destOrd="0" presId="urn:microsoft.com/office/officeart/2005/8/layout/venn2"/>
    <dgm:cxn modelId="{AB0F4FDD-B42A-4CCF-A474-AE16D86B17AE}" type="presParOf" srcId="{E074A24D-CD91-4610-95E9-0406CD073412}" destId="{E7C24936-E8EA-4E41-B715-CAF9848FFDA6}" srcOrd="1" destOrd="0" presId="urn:microsoft.com/office/officeart/2005/8/layout/venn2"/>
    <dgm:cxn modelId="{DB20BD30-64EC-41C7-BAA2-CF793F9E76FD}" type="presParOf" srcId="{D1957D70-C2ED-429D-9DA0-0C3B04967E1A}" destId="{29307220-6D40-4EB2-8EEA-807C273466F4}" srcOrd="1" destOrd="0" presId="urn:microsoft.com/office/officeart/2005/8/layout/venn2"/>
    <dgm:cxn modelId="{69BAC83F-DF14-4423-B070-3F25F599D804}" type="presParOf" srcId="{29307220-6D40-4EB2-8EEA-807C273466F4}" destId="{C9092687-FDA7-4CDA-A5A9-4FAE6687D3FA}" srcOrd="0" destOrd="0" presId="urn:microsoft.com/office/officeart/2005/8/layout/venn2"/>
    <dgm:cxn modelId="{35044C2D-2604-4F93-90D1-710AB99A9660}" type="presParOf" srcId="{29307220-6D40-4EB2-8EEA-807C273466F4}" destId="{7DC70F69-336F-4AFC-B747-34ACCA5D3B9C}" srcOrd="1" destOrd="0" presId="urn:microsoft.com/office/officeart/2005/8/layout/venn2"/>
    <dgm:cxn modelId="{40304D80-BED9-4382-B20C-7EE2E40CC6C0}" type="presParOf" srcId="{D1957D70-C2ED-429D-9DA0-0C3B04967E1A}" destId="{6A9873C4-316C-4682-BA40-A2208B2D5EE6}" srcOrd="2" destOrd="0" presId="urn:microsoft.com/office/officeart/2005/8/layout/venn2"/>
    <dgm:cxn modelId="{47196D6C-BAEA-4535-99C5-BAFAA8A484CF}" type="presParOf" srcId="{6A9873C4-316C-4682-BA40-A2208B2D5EE6}" destId="{7542A6FF-A269-438E-8011-7CE500AA66C5}" srcOrd="0" destOrd="0" presId="urn:microsoft.com/office/officeart/2005/8/layout/venn2"/>
    <dgm:cxn modelId="{A819677F-DBAE-4957-91B4-696EF091F7AB}" type="presParOf" srcId="{6A9873C4-316C-4682-BA40-A2208B2D5EE6}" destId="{679CAD31-E71B-4140-8363-7C68D12F7121}" srcOrd="1" destOrd="0" presId="urn:microsoft.com/office/officeart/2005/8/layout/venn2"/>
    <dgm:cxn modelId="{88A520DF-8D64-4D8B-AC42-733660233524}" type="presParOf" srcId="{D1957D70-C2ED-429D-9DA0-0C3B04967E1A}" destId="{3C982FD0-9E38-4A64-B6D3-0BA5871B7C6E}" srcOrd="3" destOrd="0" presId="urn:microsoft.com/office/officeart/2005/8/layout/venn2"/>
    <dgm:cxn modelId="{EF79D706-0C40-443A-A23F-0F4CDCE0DDB5}" type="presParOf" srcId="{3C982FD0-9E38-4A64-B6D3-0BA5871B7C6E}" destId="{6EA3FE7C-4AA4-4BE7-8230-99EE2F9785E2}" srcOrd="0" destOrd="0" presId="urn:microsoft.com/office/officeart/2005/8/layout/venn2"/>
    <dgm:cxn modelId="{3B4FA8E9-2D92-46AB-901E-E08D45FDBDB2}" type="presParOf" srcId="{3C982FD0-9E38-4A64-B6D3-0BA5871B7C6E}" destId="{34D903AF-0220-425D-B720-2635B3AE65D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2D2F3-887B-4F8E-B204-D9148E3CBC7F}">
      <dsp:nvSpPr>
        <dsp:cNvPr id="0" name=""/>
        <dsp:cNvSpPr/>
      </dsp:nvSpPr>
      <dsp:spPr>
        <a:xfrm>
          <a:off x="1452033" y="0"/>
          <a:ext cx="5223933" cy="522393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b="1" kern="1200" dirty="0" smtClean="0">
              <a:solidFill>
                <a:schemeClr val="tx1"/>
              </a:solidFill>
            </a:rPr>
            <a:t>Application</a:t>
          </a:r>
          <a:endParaRPr lang="pt-PT" sz="1800" b="1" kern="1200" dirty="0">
            <a:solidFill>
              <a:schemeClr val="tx1"/>
            </a:solidFill>
          </a:endParaRPr>
        </a:p>
      </dsp:txBody>
      <dsp:txXfrm>
        <a:off x="3333694" y="261196"/>
        <a:ext cx="1460611" cy="783589"/>
      </dsp:txXfrm>
    </dsp:sp>
    <dsp:sp modelId="{C9092687-FDA7-4CDA-A5A9-4FAE6687D3FA}">
      <dsp:nvSpPr>
        <dsp:cNvPr id="0" name=""/>
        <dsp:cNvSpPr/>
      </dsp:nvSpPr>
      <dsp:spPr>
        <a:xfrm>
          <a:off x="1974426" y="1044786"/>
          <a:ext cx="4179146" cy="4179146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b="1" kern="1200" dirty="0" smtClean="0">
              <a:solidFill>
                <a:schemeClr val="bg1"/>
              </a:solidFill>
            </a:rPr>
            <a:t>All Routes Registration</a:t>
          </a:r>
          <a:endParaRPr lang="pt-PT" sz="1600" b="1" kern="1200" dirty="0">
            <a:solidFill>
              <a:schemeClr val="bg1"/>
            </a:solidFill>
          </a:endParaRPr>
        </a:p>
      </dsp:txBody>
      <dsp:txXfrm>
        <a:off x="3333694" y="1295535"/>
        <a:ext cx="1460611" cy="752246"/>
      </dsp:txXfrm>
    </dsp:sp>
    <dsp:sp modelId="{7542A6FF-A269-438E-8011-7CE500AA66C5}">
      <dsp:nvSpPr>
        <dsp:cNvPr id="0" name=""/>
        <dsp:cNvSpPr/>
      </dsp:nvSpPr>
      <dsp:spPr>
        <a:xfrm>
          <a:off x="2496820" y="2089573"/>
          <a:ext cx="3134359" cy="3134359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b="1" kern="1200" dirty="0" smtClean="0">
              <a:solidFill>
                <a:schemeClr val="bg1"/>
              </a:solidFill>
            </a:rPr>
            <a:t>Modules Routes</a:t>
          </a:r>
          <a:endParaRPr lang="pt-PT" sz="1600" b="1" kern="1200" dirty="0">
            <a:solidFill>
              <a:schemeClr val="bg1"/>
            </a:solidFill>
          </a:endParaRPr>
        </a:p>
      </dsp:txBody>
      <dsp:txXfrm>
        <a:off x="3333694" y="2324650"/>
        <a:ext cx="1460611" cy="705230"/>
      </dsp:txXfrm>
    </dsp:sp>
    <dsp:sp modelId="{6EA3FE7C-4AA4-4BE7-8230-99EE2F9785E2}">
      <dsp:nvSpPr>
        <dsp:cNvPr id="0" name=""/>
        <dsp:cNvSpPr/>
      </dsp:nvSpPr>
      <dsp:spPr>
        <a:xfrm>
          <a:off x="3019213" y="3134359"/>
          <a:ext cx="2089573" cy="2089573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b="1" kern="1200" dirty="0" smtClean="0">
              <a:solidFill>
                <a:schemeClr val="bg1"/>
              </a:solidFill>
            </a:rPr>
            <a:t>Controllers Routes</a:t>
          </a:r>
          <a:endParaRPr lang="pt-PT" sz="1600" b="1" kern="1200" dirty="0">
            <a:solidFill>
              <a:schemeClr val="bg1"/>
            </a:solidFill>
          </a:endParaRPr>
        </a:p>
      </dsp:txBody>
      <dsp:txXfrm>
        <a:off x="3325224" y="3656753"/>
        <a:ext cx="1477551" cy="1044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8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675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70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020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57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4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231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65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7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E0E8-4F85-4FF4-9F95-E3E822B81886}" type="datetimeFigureOut">
              <a:rPr lang="pt-PT" smtClean="0"/>
              <a:t>16/12/2023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99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9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97898009"/>
              </p:ext>
            </p:extLst>
          </p:nvPr>
        </p:nvGraphicFramePr>
        <p:xfrm>
          <a:off x="2082800" y="1536700"/>
          <a:ext cx="8128000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tângulo 8"/>
          <p:cNvSpPr/>
          <p:nvPr/>
        </p:nvSpPr>
        <p:spPr>
          <a:xfrm>
            <a:off x="4767480" y="636717"/>
            <a:ext cx="2649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Routes (Endpoints</a:t>
            </a:r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pt-P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6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HP</cp:lastModifiedBy>
  <cp:revision>2</cp:revision>
  <dcterms:created xsi:type="dcterms:W3CDTF">2023-12-16T20:51:33Z</dcterms:created>
  <dcterms:modified xsi:type="dcterms:W3CDTF">2023-12-16T21:00:18Z</dcterms:modified>
</cp:coreProperties>
</file>