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9B0DB-2DD5-4729-A004-CFC5537BF5C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C2F4DE7-8AB2-407B-9DBB-077CD077658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20000"/>
            <a:lumOff val="80000"/>
          </a:schemeClr>
        </a:solidFill>
        <a:ln/>
      </dgm:spPr>
      <dgm:t>
        <a:bodyPr/>
        <a:lstStyle/>
        <a:p>
          <a:r>
            <a:rPr lang="pt-PT" sz="5400" b="1" dirty="0" smtClean="0"/>
            <a:t>Software</a:t>
          </a:r>
          <a:endParaRPr lang="pt-PT" sz="5400" b="1" dirty="0"/>
        </a:p>
      </dgm:t>
    </dgm:pt>
    <dgm:pt modelId="{6FFEC69C-4CCB-467C-8241-72D0AD724B66}" type="parTrans" cxnId="{9E1788AC-79EF-490F-8E4B-4E0B57F428D0}">
      <dgm:prSet/>
      <dgm:spPr/>
      <dgm:t>
        <a:bodyPr/>
        <a:lstStyle/>
        <a:p>
          <a:endParaRPr lang="pt-PT"/>
        </a:p>
      </dgm:t>
    </dgm:pt>
    <dgm:pt modelId="{E38F1A91-3193-45B3-88F8-7470961B54B1}" type="sibTrans" cxnId="{9E1788AC-79EF-490F-8E4B-4E0B57F428D0}">
      <dgm:prSet/>
      <dgm:spPr/>
      <dgm:t>
        <a:bodyPr/>
        <a:lstStyle/>
        <a:p>
          <a:endParaRPr lang="pt-PT"/>
        </a:p>
      </dgm:t>
    </dgm:pt>
    <dgm:pt modelId="{D5A54D43-CC00-4236-8C0F-5BBE87C88E6D}">
      <dgm:prSet phldrT="[Texto]" custT="1"/>
      <dgm:spPr>
        <a:solidFill>
          <a:schemeClr val="accent6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pt-PT" sz="2800" dirty="0" smtClean="0"/>
            <a:t>Module A</a:t>
          </a:r>
          <a:endParaRPr lang="pt-PT" sz="2800" dirty="0"/>
        </a:p>
      </dgm:t>
    </dgm:pt>
    <dgm:pt modelId="{CF2E54D8-C26E-4E89-BE30-4FCB8B59EB0C}" type="parTrans" cxnId="{4627F6E4-53C9-4A45-B645-998BDBA5E96B}">
      <dgm:prSet/>
      <dgm:spPr/>
      <dgm:t>
        <a:bodyPr/>
        <a:lstStyle/>
        <a:p>
          <a:endParaRPr lang="pt-PT"/>
        </a:p>
      </dgm:t>
    </dgm:pt>
    <dgm:pt modelId="{2E50E0C2-F42C-4C50-A365-E95DC5331DBE}" type="sibTrans" cxnId="{4627F6E4-53C9-4A45-B645-998BDBA5E96B}">
      <dgm:prSet/>
      <dgm:spPr/>
      <dgm:t>
        <a:bodyPr/>
        <a:lstStyle/>
        <a:p>
          <a:endParaRPr lang="pt-PT"/>
        </a:p>
      </dgm:t>
    </dgm:pt>
    <dgm:pt modelId="{AE93F72A-61BD-462B-A37C-0A00CC4FE8D0}">
      <dgm:prSet phldrT="[Texto]" custT="1"/>
      <dgm:spPr>
        <a:solidFill>
          <a:schemeClr val="accent6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pt-PT" sz="2800" dirty="0" smtClean="0"/>
            <a:t>Module B</a:t>
          </a:r>
          <a:endParaRPr lang="pt-PT" sz="2800" dirty="0"/>
        </a:p>
      </dgm:t>
    </dgm:pt>
    <dgm:pt modelId="{FE14957B-6369-4034-A6BB-652FD4B32842}" type="parTrans" cxnId="{0C9F76ED-644B-4F20-BFBF-9BA8DEE4F110}">
      <dgm:prSet/>
      <dgm:spPr/>
      <dgm:t>
        <a:bodyPr/>
        <a:lstStyle/>
        <a:p>
          <a:endParaRPr lang="pt-PT"/>
        </a:p>
      </dgm:t>
    </dgm:pt>
    <dgm:pt modelId="{D1C8B73F-948D-4791-A046-8E28A6F0221D}" type="sibTrans" cxnId="{0C9F76ED-644B-4F20-BFBF-9BA8DEE4F110}">
      <dgm:prSet/>
      <dgm:spPr/>
      <dgm:t>
        <a:bodyPr/>
        <a:lstStyle/>
        <a:p>
          <a:endParaRPr lang="pt-PT"/>
        </a:p>
      </dgm:t>
    </dgm:pt>
    <dgm:pt modelId="{EB4A4758-E585-4BA0-8B8B-0C072B3A70AF}">
      <dgm:prSet phldrT="[Texto]" custT="1"/>
      <dgm:spPr>
        <a:solidFill>
          <a:schemeClr val="accent6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pt-PT" sz="2800" dirty="0" smtClean="0"/>
            <a:t>Module X</a:t>
          </a:r>
          <a:endParaRPr lang="pt-PT" sz="2800" dirty="0"/>
        </a:p>
      </dgm:t>
    </dgm:pt>
    <dgm:pt modelId="{92033C2E-18EB-4F20-AD25-F7406726AB58}" type="parTrans" cxnId="{5E53ADDC-8C3C-4676-9910-957F73739E6D}">
      <dgm:prSet/>
      <dgm:spPr/>
      <dgm:t>
        <a:bodyPr/>
        <a:lstStyle/>
        <a:p>
          <a:endParaRPr lang="pt-PT"/>
        </a:p>
      </dgm:t>
    </dgm:pt>
    <dgm:pt modelId="{0818F253-7D13-41F4-BF3F-8D8F4426C214}" type="sibTrans" cxnId="{5E53ADDC-8C3C-4676-9910-957F73739E6D}">
      <dgm:prSet/>
      <dgm:spPr/>
      <dgm:t>
        <a:bodyPr/>
        <a:lstStyle/>
        <a:p>
          <a:endParaRPr lang="pt-PT"/>
        </a:p>
      </dgm:t>
    </dgm:pt>
    <dgm:pt modelId="{56D0047A-A60F-4FF3-868B-0BF5CEBBF6A1}" type="pres">
      <dgm:prSet presAssocID="{64C9B0DB-2DD5-4729-A004-CFC5537BF5CC}" presName="theList" presStyleCnt="0">
        <dgm:presLayoutVars>
          <dgm:dir/>
          <dgm:animLvl val="lvl"/>
          <dgm:resizeHandles val="exact"/>
        </dgm:presLayoutVars>
      </dgm:prSet>
      <dgm:spPr/>
    </dgm:pt>
    <dgm:pt modelId="{49031AAB-3D43-43F3-91B2-030435E1F667}" type="pres">
      <dgm:prSet presAssocID="{6C2F4DE7-8AB2-407B-9DBB-077CD077658F}" presName="compNode" presStyleCnt="0"/>
      <dgm:spPr/>
    </dgm:pt>
    <dgm:pt modelId="{CD94BF45-1311-4D85-AC53-36693D77CD7D}" type="pres">
      <dgm:prSet presAssocID="{6C2F4DE7-8AB2-407B-9DBB-077CD077658F}" presName="aNode" presStyleLbl="bgShp" presStyleIdx="0" presStyleCnt="1" custLinFactNeighborY="-1481"/>
      <dgm:spPr/>
      <dgm:t>
        <a:bodyPr/>
        <a:lstStyle/>
        <a:p>
          <a:endParaRPr lang="pt-PT"/>
        </a:p>
      </dgm:t>
    </dgm:pt>
    <dgm:pt modelId="{9F49162E-1624-4B6E-9818-9718139BB813}" type="pres">
      <dgm:prSet presAssocID="{6C2F4DE7-8AB2-407B-9DBB-077CD077658F}" presName="textNode" presStyleLbl="bgShp" presStyleIdx="0" presStyleCnt="1"/>
      <dgm:spPr/>
      <dgm:t>
        <a:bodyPr/>
        <a:lstStyle/>
        <a:p>
          <a:endParaRPr lang="pt-PT"/>
        </a:p>
      </dgm:t>
    </dgm:pt>
    <dgm:pt modelId="{54BA3F4E-4894-45F8-B605-369EB718E6D1}" type="pres">
      <dgm:prSet presAssocID="{6C2F4DE7-8AB2-407B-9DBB-077CD077658F}" presName="compChildNode" presStyleCnt="0"/>
      <dgm:spPr/>
    </dgm:pt>
    <dgm:pt modelId="{9283FE4C-90AE-4371-A35F-F1F001056C4A}" type="pres">
      <dgm:prSet presAssocID="{6C2F4DE7-8AB2-407B-9DBB-077CD077658F}" presName="theInnerList" presStyleCnt="0"/>
      <dgm:spPr/>
    </dgm:pt>
    <dgm:pt modelId="{2F217E37-A501-4456-AEA9-8AEE6DFAFBF7}" type="pres">
      <dgm:prSet presAssocID="{D5A54D43-CC00-4236-8C0F-5BBE87C88E6D}" presName="childNode" presStyleLbl="node1" presStyleIdx="0" presStyleCnt="3" custScaleX="6429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69E6AC-9961-4B25-81EB-1DD5FBA347A5}" type="pres">
      <dgm:prSet presAssocID="{D5A54D43-CC00-4236-8C0F-5BBE87C88E6D}" presName="aSpace2" presStyleCnt="0"/>
      <dgm:spPr/>
    </dgm:pt>
    <dgm:pt modelId="{04F038D9-9BB6-4DD5-B4BC-E603C6DDCFD7}" type="pres">
      <dgm:prSet presAssocID="{AE93F72A-61BD-462B-A37C-0A00CC4FE8D0}" presName="childNode" presStyleLbl="node1" presStyleIdx="1" presStyleCnt="3" custScaleX="64297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82E63A-5229-408E-A8EE-9C827553D28E}" type="pres">
      <dgm:prSet presAssocID="{AE93F72A-61BD-462B-A37C-0A00CC4FE8D0}" presName="aSpace2" presStyleCnt="0"/>
      <dgm:spPr/>
    </dgm:pt>
    <dgm:pt modelId="{503AB127-7A4D-4A95-BC9D-4349EF2C9F69}" type="pres">
      <dgm:prSet presAssocID="{EB4A4758-E585-4BA0-8B8B-0C072B3A70AF}" presName="childNode" presStyleLbl="node1" presStyleIdx="2" presStyleCnt="3" custScaleX="61901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4627F6E4-53C9-4A45-B645-998BDBA5E96B}" srcId="{6C2F4DE7-8AB2-407B-9DBB-077CD077658F}" destId="{D5A54D43-CC00-4236-8C0F-5BBE87C88E6D}" srcOrd="0" destOrd="0" parTransId="{CF2E54D8-C26E-4E89-BE30-4FCB8B59EB0C}" sibTransId="{2E50E0C2-F42C-4C50-A365-E95DC5331DBE}"/>
    <dgm:cxn modelId="{2245E8C8-51BC-420C-9E53-5AE8813473EC}" type="presOf" srcId="{6C2F4DE7-8AB2-407B-9DBB-077CD077658F}" destId="{CD94BF45-1311-4D85-AC53-36693D77CD7D}" srcOrd="0" destOrd="0" presId="urn:microsoft.com/office/officeart/2005/8/layout/lProcess2"/>
    <dgm:cxn modelId="{0C9F76ED-644B-4F20-BFBF-9BA8DEE4F110}" srcId="{6C2F4DE7-8AB2-407B-9DBB-077CD077658F}" destId="{AE93F72A-61BD-462B-A37C-0A00CC4FE8D0}" srcOrd="1" destOrd="0" parTransId="{FE14957B-6369-4034-A6BB-652FD4B32842}" sibTransId="{D1C8B73F-948D-4791-A046-8E28A6F0221D}"/>
    <dgm:cxn modelId="{9E1788AC-79EF-490F-8E4B-4E0B57F428D0}" srcId="{64C9B0DB-2DD5-4729-A004-CFC5537BF5CC}" destId="{6C2F4DE7-8AB2-407B-9DBB-077CD077658F}" srcOrd="0" destOrd="0" parTransId="{6FFEC69C-4CCB-467C-8241-72D0AD724B66}" sibTransId="{E38F1A91-3193-45B3-88F8-7470961B54B1}"/>
    <dgm:cxn modelId="{DDD326F5-3E0B-4F52-A3B1-895473998D28}" type="presOf" srcId="{D5A54D43-CC00-4236-8C0F-5BBE87C88E6D}" destId="{2F217E37-A501-4456-AEA9-8AEE6DFAFBF7}" srcOrd="0" destOrd="0" presId="urn:microsoft.com/office/officeart/2005/8/layout/lProcess2"/>
    <dgm:cxn modelId="{F0F8E05C-484E-43BE-92C3-910320E25179}" type="presOf" srcId="{64C9B0DB-2DD5-4729-A004-CFC5537BF5CC}" destId="{56D0047A-A60F-4FF3-868B-0BF5CEBBF6A1}" srcOrd="0" destOrd="0" presId="urn:microsoft.com/office/officeart/2005/8/layout/lProcess2"/>
    <dgm:cxn modelId="{8C00D42D-D631-4CD6-A0AE-9ADE9A0F0586}" type="presOf" srcId="{EB4A4758-E585-4BA0-8B8B-0C072B3A70AF}" destId="{503AB127-7A4D-4A95-BC9D-4349EF2C9F69}" srcOrd="0" destOrd="0" presId="urn:microsoft.com/office/officeart/2005/8/layout/lProcess2"/>
    <dgm:cxn modelId="{5E53ADDC-8C3C-4676-9910-957F73739E6D}" srcId="{6C2F4DE7-8AB2-407B-9DBB-077CD077658F}" destId="{EB4A4758-E585-4BA0-8B8B-0C072B3A70AF}" srcOrd="2" destOrd="0" parTransId="{92033C2E-18EB-4F20-AD25-F7406726AB58}" sibTransId="{0818F253-7D13-41F4-BF3F-8D8F4426C214}"/>
    <dgm:cxn modelId="{BE44BD18-A275-4EA6-8332-DFDD06272011}" type="presOf" srcId="{6C2F4DE7-8AB2-407B-9DBB-077CD077658F}" destId="{9F49162E-1624-4B6E-9818-9718139BB813}" srcOrd="1" destOrd="0" presId="urn:microsoft.com/office/officeart/2005/8/layout/lProcess2"/>
    <dgm:cxn modelId="{42F90022-613E-4E1A-8E42-4BBFEE6AA58C}" type="presOf" srcId="{AE93F72A-61BD-462B-A37C-0A00CC4FE8D0}" destId="{04F038D9-9BB6-4DD5-B4BC-E603C6DDCFD7}" srcOrd="0" destOrd="0" presId="urn:microsoft.com/office/officeart/2005/8/layout/lProcess2"/>
    <dgm:cxn modelId="{D505A19F-684F-4388-90BC-1447AE3AB713}" type="presParOf" srcId="{56D0047A-A60F-4FF3-868B-0BF5CEBBF6A1}" destId="{49031AAB-3D43-43F3-91B2-030435E1F667}" srcOrd="0" destOrd="0" presId="urn:microsoft.com/office/officeart/2005/8/layout/lProcess2"/>
    <dgm:cxn modelId="{AE998871-0038-4BB2-99E5-D83D2D5CBB69}" type="presParOf" srcId="{49031AAB-3D43-43F3-91B2-030435E1F667}" destId="{CD94BF45-1311-4D85-AC53-36693D77CD7D}" srcOrd="0" destOrd="0" presId="urn:microsoft.com/office/officeart/2005/8/layout/lProcess2"/>
    <dgm:cxn modelId="{42E78943-253C-4779-8B00-1124F71BFA25}" type="presParOf" srcId="{49031AAB-3D43-43F3-91B2-030435E1F667}" destId="{9F49162E-1624-4B6E-9818-9718139BB813}" srcOrd="1" destOrd="0" presId="urn:microsoft.com/office/officeart/2005/8/layout/lProcess2"/>
    <dgm:cxn modelId="{49C22ADC-6D8A-4125-86DD-68584EA2D2D8}" type="presParOf" srcId="{49031AAB-3D43-43F3-91B2-030435E1F667}" destId="{54BA3F4E-4894-45F8-B605-369EB718E6D1}" srcOrd="2" destOrd="0" presId="urn:microsoft.com/office/officeart/2005/8/layout/lProcess2"/>
    <dgm:cxn modelId="{C59B98BE-8971-43A0-AF15-B53E5CE70450}" type="presParOf" srcId="{54BA3F4E-4894-45F8-B605-369EB718E6D1}" destId="{9283FE4C-90AE-4371-A35F-F1F001056C4A}" srcOrd="0" destOrd="0" presId="urn:microsoft.com/office/officeart/2005/8/layout/lProcess2"/>
    <dgm:cxn modelId="{E674DA8B-14F7-4075-9651-9C0DE041B534}" type="presParOf" srcId="{9283FE4C-90AE-4371-A35F-F1F001056C4A}" destId="{2F217E37-A501-4456-AEA9-8AEE6DFAFBF7}" srcOrd="0" destOrd="0" presId="urn:microsoft.com/office/officeart/2005/8/layout/lProcess2"/>
    <dgm:cxn modelId="{6C5B8E48-B0EC-483F-93B7-B73BB9521C17}" type="presParOf" srcId="{9283FE4C-90AE-4371-A35F-F1F001056C4A}" destId="{2669E6AC-9961-4B25-81EB-1DD5FBA347A5}" srcOrd="1" destOrd="0" presId="urn:microsoft.com/office/officeart/2005/8/layout/lProcess2"/>
    <dgm:cxn modelId="{4A1C90C4-6AE9-4993-94A7-711E3D541CB5}" type="presParOf" srcId="{9283FE4C-90AE-4371-A35F-F1F001056C4A}" destId="{04F038D9-9BB6-4DD5-B4BC-E603C6DDCFD7}" srcOrd="2" destOrd="0" presId="urn:microsoft.com/office/officeart/2005/8/layout/lProcess2"/>
    <dgm:cxn modelId="{23260CA9-AF0F-42FA-984D-F034D204C73A}" type="presParOf" srcId="{9283FE4C-90AE-4371-A35F-F1F001056C4A}" destId="{8C82E63A-5229-408E-A8EE-9C827553D28E}" srcOrd="3" destOrd="0" presId="urn:microsoft.com/office/officeart/2005/8/layout/lProcess2"/>
    <dgm:cxn modelId="{DADAAE14-9664-4E31-A926-3866AC6B5E7E}" type="presParOf" srcId="{9283FE4C-90AE-4371-A35F-F1F001056C4A}" destId="{503AB127-7A4D-4A95-BC9D-4349EF2C9F6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CBD348-F814-4BD0-9184-E2D985DD880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4BDD5FA-6033-4CEB-A37B-F8957B8DC63C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pt-PT" sz="1800" b="1" dirty="0" smtClean="0">
              <a:solidFill>
                <a:schemeClr val="tx1"/>
              </a:solidFill>
            </a:rPr>
            <a:t>Application</a:t>
          </a:r>
          <a:endParaRPr lang="pt-PT" sz="1800" b="1" dirty="0">
            <a:solidFill>
              <a:schemeClr val="tx1"/>
            </a:solidFill>
          </a:endParaRPr>
        </a:p>
      </dgm:t>
    </dgm:pt>
    <dgm:pt modelId="{4AAF9EBD-697C-47D5-A3FB-B81BC347F50E}" type="parTrans" cxnId="{FBFF472F-1777-48A2-8034-54C0238B6EEA}">
      <dgm:prSet/>
      <dgm:spPr/>
      <dgm:t>
        <a:bodyPr/>
        <a:lstStyle/>
        <a:p>
          <a:endParaRPr lang="pt-PT"/>
        </a:p>
      </dgm:t>
    </dgm:pt>
    <dgm:pt modelId="{CC60770B-034E-4C73-BD73-3BB1CBB36CDD}" type="sibTrans" cxnId="{FBFF472F-1777-48A2-8034-54C0238B6EEA}">
      <dgm:prSet/>
      <dgm:spPr/>
      <dgm:t>
        <a:bodyPr/>
        <a:lstStyle/>
        <a:p>
          <a:endParaRPr lang="pt-PT"/>
        </a:p>
      </dgm:t>
    </dgm:pt>
    <dgm:pt modelId="{2095B7B7-15BD-4EDE-9F72-456528C117B1}">
      <dgm:prSet phldrT="[Texto]"/>
      <dgm:spPr>
        <a:solidFill>
          <a:schemeClr val="accent6">
            <a:lumMod val="40000"/>
            <a:lumOff val="6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pt-PT" b="1" dirty="0" smtClean="0">
              <a:solidFill>
                <a:schemeClr val="tx1"/>
              </a:solidFill>
            </a:rPr>
            <a:t>All Routes Registration</a:t>
          </a:r>
          <a:endParaRPr lang="pt-PT" b="1" dirty="0">
            <a:solidFill>
              <a:schemeClr val="tx1"/>
            </a:solidFill>
          </a:endParaRPr>
        </a:p>
      </dgm:t>
    </dgm:pt>
    <dgm:pt modelId="{6929D6A1-FD69-43A3-9D43-DC8032BF29F4}" type="parTrans" cxnId="{6E35F782-331F-4CEC-803E-0D7A902012F2}">
      <dgm:prSet/>
      <dgm:spPr/>
      <dgm:t>
        <a:bodyPr/>
        <a:lstStyle/>
        <a:p>
          <a:endParaRPr lang="pt-PT"/>
        </a:p>
      </dgm:t>
    </dgm:pt>
    <dgm:pt modelId="{ABDEE400-3C9C-4978-A32C-2E2A01119C14}" type="sibTrans" cxnId="{6E35F782-331F-4CEC-803E-0D7A902012F2}">
      <dgm:prSet/>
      <dgm:spPr/>
      <dgm:t>
        <a:bodyPr/>
        <a:lstStyle/>
        <a:p>
          <a:endParaRPr lang="pt-PT"/>
        </a:p>
      </dgm:t>
    </dgm:pt>
    <dgm:pt modelId="{60EE8BDF-86B5-480A-BE7A-B048E1DED7D4}">
      <dgm:prSet phldrT="[Texto]"/>
      <dgm:spPr>
        <a:solidFill>
          <a:schemeClr val="accent6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pt-PT" b="1" dirty="0" smtClean="0">
              <a:solidFill>
                <a:schemeClr val="tx1"/>
              </a:solidFill>
            </a:rPr>
            <a:t>Modules Routes</a:t>
          </a:r>
          <a:endParaRPr lang="pt-PT" b="1" dirty="0">
            <a:solidFill>
              <a:schemeClr val="tx1"/>
            </a:solidFill>
          </a:endParaRPr>
        </a:p>
      </dgm:t>
    </dgm:pt>
    <dgm:pt modelId="{7A8E7263-4CB4-4562-9DE1-16AB91DB7B1E}" type="parTrans" cxnId="{A8308104-6CAD-4234-8307-7F1286A6DA9A}">
      <dgm:prSet/>
      <dgm:spPr/>
      <dgm:t>
        <a:bodyPr/>
        <a:lstStyle/>
        <a:p>
          <a:endParaRPr lang="pt-PT"/>
        </a:p>
      </dgm:t>
    </dgm:pt>
    <dgm:pt modelId="{D1ADD13E-9287-48F4-91F6-02A7E0A86112}" type="sibTrans" cxnId="{A8308104-6CAD-4234-8307-7F1286A6DA9A}">
      <dgm:prSet/>
      <dgm:spPr/>
      <dgm:t>
        <a:bodyPr/>
        <a:lstStyle/>
        <a:p>
          <a:endParaRPr lang="pt-PT"/>
        </a:p>
      </dgm:t>
    </dgm:pt>
    <dgm:pt modelId="{D3E2E721-396C-4D14-BD1B-ED6B1A4B96E6}">
      <dgm:prSet phldrT="[Texto]"/>
      <dgm:spPr>
        <a:solidFill>
          <a:schemeClr val="accent6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pt-PT" b="1" dirty="0" smtClean="0">
              <a:solidFill>
                <a:schemeClr val="tx1"/>
              </a:solidFill>
            </a:rPr>
            <a:t>Controllers Routes</a:t>
          </a:r>
          <a:endParaRPr lang="pt-PT" b="1" dirty="0">
            <a:solidFill>
              <a:schemeClr val="tx1"/>
            </a:solidFill>
          </a:endParaRPr>
        </a:p>
      </dgm:t>
    </dgm:pt>
    <dgm:pt modelId="{99907672-DFBA-41ED-B026-7BB3B623B76A}" type="parTrans" cxnId="{D8291FCD-ED10-44B6-A340-ED02413F4638}">
      <dgm:prSet/>
      <dgm:spPr/>
      <dgm:t>
        <a:bodyPr/>
        <a:lstStyle/>
        <a:p>
          <a:endParaRPr lang="pt-PT"/>
        </a:p>
      </dgm:t>
    </dgm:pt>
    <dgm:pt modelId="{6A7EE6FC-9779-4973-B7CC-1778260B897D}" type="sibTrans" cxnId="{D8291FCD-ED10-44B6-A340-ED02413F4638}">
      <dgm:prSet/>
      <dgm:spPr/>
      <dgm:t>
        <a:bodyPr/>
        <a:lstStyle/>
        <a:p>
          <a:endParaRPr lang="pt-PT"/>
        </a:p>
      </dgm:t>
    </dgm:pt>
    <dgm:pt modelId="{D1957D70-C2ED-429D-9DA0-0C3B04967E1A}" type="pres">
      <dgm:prSet presAssocID="{B5CBD348-F814-4BD0-9184-E2D985DD880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E074A24D-CD91-4610-95E9-0406CD073412}" type="pres">
      <dgm:prSet presAssocID="{B5CBD348-F814-4BD0-9184-E2D985DD8802}" presName="comp1" presStyleCnt="0"/>
      <dgm:spPr/>
    </dgm:pt>
    <dgm:pt modelId="{4B82D2F3-887B-4F8E-B204-D9148E3CBC7F}" type="pres">
      <dgm:prSet presAssocID="{B5CBD348-F814-4BD0-9184-E2D985DD8802}" presName="circle1" presStyleLbl="node1" presStyleIdx="0" presStyleCnt="4"/>
      <dgm:spPr/>
      <dgm:t>
        <a:bodyPr/>
        <a:lstStyle/>
        <a:p>
          <a:endParaRPr lang="pt-PT"/>
        </a:p>
      </dgm:t>
    </dgm:pt>
    <dgm:pt modelId="{E7C24936-E8EA-4E41-B715-CAF9848FFDA6}" type="pres">
      <dgm:prSet presAssocID="{B5CBD348-F814-4BD0-9184-E2D985DD8802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9307220-6D40-4EB2-8EEA-807C273466F4}" type="pres">
      <dgm:prSet presAssocID="{B5CBD348-F814-4BD0-9184-E2D985DD8802}" presName="comp2" presStyleCnt="0"/>
      <dgm:spPr/>
    </dgm:pt>
    <dgm:pt modelId="{C9092687-FDA7-4CDA-A5A9-4FAE6687D3FA}" type="pres">
      <dgm:prSet presAssocID="{B5CBD348-F814-4BD0-9184-E2D985DD8802}" presName="circle2" presStyleLbl="node1" presStyleIdx="1" presStyleCnt="4"/>
      <dgm:spPr/>
      <dgm:t>
        <a:bodyPr/>
        <a:lstStyle/>
        <a:p>
          <a:endParaRPr lang="pt-PT"/>
        </a:p>
      </dgm:t>
    </dgm:pt>
    <dgm:pt modelId="{7DC70F69-336F-4AFC-B747-34ACCA5D3B9C}" type="pres">
      <dgm:prSet presAssocID="{B5CBD348-F814-4BD0-9184-E2D985DD8802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A9873C4-316C-4682-BA40-A2208B2D5EE6}" type="pres">
      <dgm:prSet presAssocID="{B5CBD348-F814-4BD0-9184-E2D985DD8802}" presName="comp3" presStyleCnt="0"/>
      <dgm:spPr/>
    </dgm:pt>
    <dgm:pt modelId="{7542A6FF-A269-438E-8011-7CE500AA66C5}" type="pres">
      <dgm:prSet presAssocID="{B5CBD348-F814-4BD0-9184-E2D985DD8802}" presName="circle3" presStyleLbl="node1" presStyleIdx="2" presStyleCnt="4"/>
      <dgm:spPr/>
      <dgm:t>
        <a:bodyPr/>
        <a:lstStyle/>
        <a:p>
          <a:endParaRPr lang="pt-PT"/>
        </a:p>
      </dgm:t>
    </dgm:pt>
    <dgm:pt modelId="{679CAD31-E71B-4140-8363-7C68D12F7121}" type="pres">
      <dgm:prSet presAssocID="{B5CBD348-F814-4BD0-9184-E2D985DD8802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982FD0-9E38-4A64-B6D3-0BA5871B7C6E}" type="pres">
      <dgm:prSet presAssocID="{B5CBD348-F814-4BD0-9184-E2D985DD8802}" presName="comp4" presStyleCnt="0"/>
      <dgm:spPr/>
    </dgm:pt>
    <dgm:pt modelId="{6EA3FE7C-4AA4-4BE7-8230-99EE2F9785E2}" type="pres">
      <dgm:prSet presAssocID="{B5CBD348-F814-4BD0-9184-E2D985DD8802}" presName="circle4" presStyleLbl="node1" presStyleIdx="3" presStyleCnt="4"/>
      <dgm:spPr/>
      <dgm:t>
        <a:bodyPr/>
        <a:lstStyle/>
        <a:p>
          <a:endParaRPr lang="pt-PT"/>
        </a:p>
      </dgm:t>
    </dgm:pt>
    <dgm:pt modelId="{34D903AF-0220-425D-B720-2635B3AE65D1}" type="pres">
      <dgm:prSet presAssocID="{B5CBD348-F814-4BD0-9184-E2D985DD8802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6E35F782-331F-4CEC-803E-0D7A902012F2}" srcId="{B5CBD348-F814-4BD0-9184-E2D985DD8802}" destId="{2095B7B7-15BD-4EDE-9F72-456528C117B1}" srcOrd="1" destOrd="0" parTransId="{6929D6A1-FD69-43A3-9D43-DC8032BF29F4}" sibTransId="{ABDEE400-3C9C-4978-A32C-2E2A01119C14}"/>
    <dgm:cxn modelId="{BC0F8C5B-20F6-4070-A5D9-ABB6C1E833AA}" type="presOf" srcId="{2095B7B7-15BD-4EDE-9F72-456528C117B1}" destId="{C9092687-FDA7-4CDA-A5A9-4FAE6687D3FA}" srcOrd="0" destOrd="0" presId="urn:microsoft.com/office/officeart/2005/8/layout/venn2"/>
    <dgm:cxn modelId="{4130208B-E634-42FA-BDF6-A3670832E9AC}" type="presOf" srcId="{60EE8BDF-86B5-480A-BE7A-B048E1DED7D4}" destId="{679CAD31-E71B-4140-8363-7C68D12F7121}" srcOrd="1" destOrd="0" presId="urn:microsoft.com/office/officeart/2005/8/layout/venn2"/>
    <dgm:cxn modelId="{00CF2F33-CDCF-444C-BCA8-CBCA940F0B30}" type="presOf" srcId="{60EE8BDF-86B5-480A-BE7A-B048E1DED7D4}" destId="{7542A6FF-A269-438E-8011-7CE500AA66C5}" srcOrd="0" destOrd="0" presId="urn:microsoft.com/office/officeart/2005/8/layout/venn2"/>
    <dgm:cxn modelId="{A8308104-6CAD-4234-8307-7F1286A6DA9A}" srcId="{B5CBD348-F814-4BD0-9184-E2D985DD8802}" destId="{60EE8BDF-86B5-480A-BE7A-B048E1DED7D4}" srcOrd="2" destOrd="0" parTransId="{7A8E7263-4CB4-4562-9DE1-16AB91DB7B1E}" sibTransId="{D1ADD13E-9287-48F4-91F6-02A7E0A86112}"/>
    <dgm:cxn modelId="{246C4A3E-F2CB-41ED-B35A-34C72AE2908A}" type="presOf" srcId="{B5CBD348-F814-4BD0-9184-E2D985DD8802}" destId="{D1957D70-C2ED-429D-9DA0-0C3B04967E1A}" srcOrd="0" destOrd="0" presId="urn:microsoft.com/office/officeart/2005/8/layout/venn2"/>
    <dgm:cxn modelId="{54FC7805-F26F-4F66-B95E-B9B4F73E3733}" type="presOf" srcId="{D3E2E721-396C-4D14-BD1B-ED6B1A4B96E6}" destId="{34D903AF-0220-425D-B720-2635B3AE65D1}" srcOrd="1" destOrd="0" presId="urn:microsoft.com/office/officeart/2005/8/layout/venn2"/>
    <dgm:cxn modelId="{43F69FC2-7E28-4F75-B77B-132B3477E54A}" type="presOf" srcId="{2095B7B7-15BD-4EDE-9F72-456528C117B1}" destId="{7DC70F69-336F-4AFC-B747-34ACCA5D3B9C}" srcOrd="1" destOrd="0" presId="urn:microsoft.com/office/officeart/2005/8/layout/venn2"/>
    <dgm:cxn modelId="{E64274F6-A1D9-4F8D-91B5-51EE50087D9A}" type="presOf" srcId="{D3E2E721-396C-4D14-BD1B-ED6B1A4B96E6}" destId="{6EA3FE7C-4AA4-4BE7-8230-99EE2F9785E2}" srcOrd="0" destOrd="0" presId="urn:microsoft.com/office/officeart/2005/8/layout/venn2"/>
    <dgm:cxn modelId="{E6AA45A8-1EF3-4940-87E0-03100DCB6F1D}" type="presOf" srcId="{14BDD5FA-6033-4CEB-A37B-F8957B8DC63C}" destId="{4B82D2F3-887B-4F8E-B204-D9148E3CBC7F}" srcOrd="0" destOrd="0" presId="urn:microsoft.com/office/officeart/2005/8/layout/venn2"/>
    <dgm:cxn modelId="{F576400D-2C12-4BA0-AA6F-87755C633F44}" type="presOf" srcId="{14BDD5FA-6033-4CEB-A37B-F8957B8DC63C}" destId="{E7C24936-E8EA-4E41-B715-CAF9848FFDA6}" srcOrd="1" destOrd="0" presId="urn:microsoft.com/office/officeart/2005/8/layout/venn2"/>
    <dgm:cxn modelId="{FBFF472F-1777-48A2-8034-54C0238B6EEA}" srcId="{B5CBD348-F814-4BD0-9184-E2D985DD8802}" destId="{14BDD5FA-6033-4CEB-A37B-F8957B8DC63C}" srcOrd="0" destOrd="0" parTransId="{4AAF9EBD-697C-47D5-A3FB-B81BC347F50E}" sibTransId="{CC60770B-034E-4C73-BD73-3BB1CBB36CDD}"/>
    <dgm:cxn modelId="{D8291FCD-ED10-44B6-A340-ED02413F4638}" srcId="{B5CBD348-F814-4BD0-9184-E2D985DD8802}" destId="{D3E2E721-396C-4D14-BD1B-ED6B1A4B96E6}" srcOrd="3" destOrd="0" parTransId="{99907672-DFBA-41ED-B026-7BB3B623B76A}" sibTransId="{6A7EE6FC-9779-4973-B7CC-1778260B897D}"/>
    <dgm:cxn modelId="{32016DAA-06DE-4DA1-BB0C-B17EADD974B2}" type="presParOf" srcId="{D1957D70-C2ED-429D-9DA0-0C3B04967E1A}" destId="{E074A24D-CD91-4610-95E9-0406CD073412}" srcOrd="0" destOrd="0" presId="urn:microsoft.com/office/officeart/2005/8/layout/venn2"/>
    <dgm:cxn modelId="{D8EC484F-1151-4494-A253-D931F0BE3467}" type="presParOf" srcId="{E074A24D-CD91-4610-95E9-0406CD073412}" destId="{4B82D2F3-887B-4F8E-B204-D9148E3CBC7F}" srcOrd="0" destOrd="0" presId="urn:microsoft.com/office/officeart/2005/8/layout/venn2"/>
    <dgm:cxn modelId="{AB0F4FDD-B42A-4CCF-A474-AE16D86B17AE}" type="presParOf" srcId="{E074A24D-CD91-4610-95E9-0406CD073412}" destId="{E7C24936-E8EA-4E41-B715-CAF9848FFDA6}" srcOrd="1" destOrd="0" presId="urn:microsoft.com/office/officeart/2005/8/layout/venn2"/>
    <dgm:cxn modelId="{DB20BD30-64EC-41C7-BAA2-CF793F9E76FD}" type="presParOf" srcId="{D1957D70-C2ED-429D-9DA0-0C3B04967E1A}" destId="{29307220-6D40-4EB2-8EEA-807C273466F4}" srcOrd="1" destOrd="0" presId="urn:microsoft.com/office/officeart/2005/8/layout/venn2"/>
    <dgm:cxn modelId="{69BAC83F-DF14-4423-B070-3F25F599D804}" type="presParOf" srcId="{29307220-6D40-4EB2-8EEA-807C273466F4}" destId="{C9092687-FDA7-4CDA-A5A9-4FAE6687D3FA}" srcOrd="0" destOrd="0" presId="urn:microsoft.com/office/officeart/2005/8/layout/venn2"/>
    <dgm:cxn modelId="{35044C2D-2604-4F93-90D1-710AB99A9660}" type="presParOf" srcId="{29307220-6D40-4EB2-8EEA-807C273466F4}" destId="{7DC70F69-336F-4AFC-B747-34ACCA5D3B9C}" srcOrd="1" destOrd="0" presId="urn:microsoft.com/office/officeart/2005/8/layout/venn2"/>
    <dgm:cxn modelId="{40304D80-BED9-4382-B20C-7EE2E40CC6C0}" type="presParOf" srcId="{D1957D70-C2ED-429D-9DA0-0C3B04967E1A}" destId="{6A9873C4-316C-4682-BA40-A2208B2D5EE6}" srcOrd="2" destOrd="0" presId="urn:microsoft.com/office/officeart/2005/8/layout/venn2"/>
    <dgm:cxn modelId="{47196D6C-BAEA-4535-99C5-BAFAA8A484CF}" type="presParOf" srcId="{6A9873C4-316C-4682-BA40-A2208B2D5EE6}" destId="{7542A6FF-A269-438E-8011-7CE500AA66C5}" srcOrd="0" destOrd="0" presId="urn:microsoft.com/office/officeart/2005/8/layout/venn2"/>
    <dgm:cxn modelId="{A819677F-DBAE-4957-91B4-696EF091F7AB}" type="presParOf" srcId="{6A9873C4-316C-4682-BA40-A2208B2D5EE6}" destId="{679CAD31-E71B-4140-8363-7C68D12F7121}" srcOrd="1" destOrd="0" presId="urn:microsoft.com/office/officeart/2005/8/layout/venn2"/>
    <dgm:cxn modelId="{88A520DF-8D64-4D8B-AC42-733660233524}" type="presParOf" srcId="{D1957D70-C2ED-429D-9DA0-0C3B04967E1A}" destId="{3C982FD0-9E38-4A64-B6D3-0BA5871B7C6E}" srcOrd="3" destOrd="0" presId="urn:microsoft.com/office/officeart/2005/8/layout/venn2"/>
    <dgm:cxn modelId="{EF79D706-0C40-443A-A23F-0F4CDCE0DDB5}" type="presParOf" srcId="{3C982FD0-9E38-4A64-B6D3-0BA5871B7C6E}" destId="{6EA3FE7C-4AA4-4BE7-8230-99EE2F9785E2}" srcOrd="0" destOrd="0" presId="urn:microsoft.com/office/officeart/2005/8/layout/venn2"/>
    <dgm:cxn modelId="{3B4FA8E9-2D92-46AB-901E-E08D45FDBDB2}" type="presParOf" srcId="{3C982FD0-9E38-4A64-B6D3-0BA5871B7C6E}" destId="{34D903AF-0220-425D-B720-2635B3AE65D1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4BF45-1311-4D85-AC53-36693D77CD7D}">
      <dsp:nvSpPr>
        <dsp:cNvPr id="0" name=""/>
        <dsp:cNvSpPr/>
      </dsp:nvSpPr>
      <dsp:spPr>
        <a:xfrm>
          <a:off x="0" y="0"/>
          <a:ext cx="4279900" cy="501650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1" kern="1200" dirty="0" smtClean="0"/>
            <a:t>Software</a:t>
          </a:r>
          <a:endParaRPr lang="pt-PT" sz="5400" b="1" kern="1200" dirty="0"/>
        </a:p>
      </dsp:txBody>
      <dsp:txXfrm>
        <a:off x="0" y="0"/>
        <a:ext cx="4279900" cy="1504950"/>
      </dsp:txXfrm>
    </dsp:sp>
    <dsp:sp modelId="{2F217E37-A501-4456-AEA9-8AEE6DFAFBF7}">
      <dsp:nvSpPr>
        <dsp:cNvPr id="0" name=""/>
        <dsp:cNvSpPr/>
      </dsp:nvSpPr>
      <dsp:spPr>
        <a:xfrm>
          <a:off x="1039211" y="1505378"/>
          <a:ext cx="2201477" cy="98554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dirty="0" smtClean="0"/>
            <a:t>Module A</a:t>
          </a:r>
          <a:endParaRPr lang="pt-PT" sz="2800" kern="1200" dirty="0"/>
        </a:p>
      </dsp:txBody>
      <dsp:txXfrm>
        <a:off x="1068077" y="1534244"/>
        <a:ext cx="2143745" cy="927809"/>
      </dsp:txXfrm>
    </dsp:sp>
    <dsp:sp modelId="{04F038D9-9BB6-4DD5-B4BC-E603C6DDCFD7}">
      <dsp:nvSpPr>
        <dsp:cNvPr id="0" name=""/>
        <dsp:cNvSpPr/>
      </dsp:nvSpPr>
      <dsp:spPr>
        <a:xfrm>
          <a:off x="1039211" y="2642541"/>
          <a:ext cx="2201477" cy="98554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dirty="0" smtClean="0"/>
            <a:t>Module B</a:t>
          </a:r>
          <a:endParaRPr lang="pt-PT" sz="2800" kern="1200" dirty="0"/>
        </a:p>
      </dsp:txBody>
      <dsp:txXfrm>
        <a:off x="1068077" y="2671407"/>
        <a:ext cx="2143745" cy="927809"/>
      </dsp:txXfrm>
    </dsp:sp>
    <dsp:sp modelId="{503AB127-7A4D-4A95-BC9D-4349EF2C9F69}">
      <dsp:nvSpPr>
        <dsp:cNvPr id="0" name=""/>
        <dsp:cNvSpPr/>
      </dsp:nvSpPr>
      <dsp:spPr>
        <a:xfrm>
          <a:off x="1080229" y="3779704"/>
          <a:ext cx="2119440" cy="98554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dirty="0" smtClean="0"/>
            <a:t>Module X</a:t>
          </a:r>
          <a:endParaRPr lang="pt-PT" sz="2800" kern="1200" dirty="0"/>
        </a:p>
      </dsp:txBody>
      <dsp:txXfrm>
        <a:off x="1109095" y="3808570"/>
        <a:ext cx="2061708" cy="927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2D2F3-887B-4F8E-B204-D9148E3CBC7F}">
      <dsp:nvSpPr>
        <dsp:cNvPr id="0" name=""/>
        <dsp:cNvSpPr/>
      </dsp:nvSpPr>
      <dsp:spPr>
        <a:xfrm>
          <a:off x="1452033" y="0"/>
          <a:ext cx="5223933" cy="5223933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b="1" kern="1200" dirty="0" smtClean="0">
              <a:solidFill>
                <a:schemeClr val="tx1"/>
              </a:solidFill>
            </a:rPr>
            <a:t>Application</a:t>
          </a:r>
          <a:endParaRPr lang="pt-PT" sz="1800" b="1" kern="1200" dirty="0">
            <a:solidFill>
              <a:schemeClr val="tx1"/>
            </a:solidFill>
          </a:endParaRPr>
        </a:p>
      </dsp:txBody>
      <dsp:txXfrm>
        <a:off x="3333694" y="261196"/>
        <a:ext cx="1460611" cy="783589"/>
      </dsp:txXfrm>
    </dsp:sp>
    <dsp:sp modelId="{C9092687-FDA7-4CDA-A5A9-4FAE6687D3FA}">
      <dsp:nvSpPr>
        <dsp:cNvPr id="0" name=""/>
        <dsp:cNvSpPr/>
      </dsp:nvSpPr>
      <dsp:spPr>
        <a:xfrm>
          <a:off x="1974426" y="1044786"/>
          <a:ext cx="4179146" cy="4179146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b="1" kern="1200" dirty="0" smtClean="0">
              <a:solidFill>
                <a:schemeClr val="tx1"/>
              </a:solidFill>
            </a:rPr>
            <a:t>All Routes Registration</a:t>
          </a:r>
          <a:endParaRPr lang="pt-PT" sz="1600" b="1" kern="1200" dirty="0">
            <a:solidFill>
              <a:schemeClr val="tx1"/>
            </a:solidFill>
          </a:endParaRPr>
        </a:p>
      </dsp:txBody>
      <dsp:txXfrm>
        <a:off x="3333694" y="1295535"/>
        <a:ext cx="1460611" cy="752246"/>
      </dsp:txXfrm>
    </dsp:sp>
    <dsp:sp modelId="{7542A6FF-A269-438E-8011-7CE500AA66C5}">
      <dsp:nvSpPr>
        <dsp:cNvPr id="0" name=""/>
        <dsp:cNvSpPr/>
      </dsp:nvSpPr>
      <dsp:spPr>
        <a:xfrm>
          <a:off x="2496820" y="2089573"/>
          <a:ext cx="3134359" cy="3134359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b="1" kern="1200" dirty="0" smtClean="0">
              <a:solidFill>
                <a:schemeClr val="tx1"/>
              </a:solidFill>
            </a:rPr>
            <a:t>Modules Routes</a:t>
          </a:r>
          <a:endParaRPr lang="pt-PT" sz="1600" b="1" kern="1200" dirty="0">
            <a:solidFill>
              <a:schemeClr val="tx1"/>
            </a:solidFill>
          </a:endParaRPr>
        </a:p>
      </dsp:txBody>
      <dsp:txXfrm>
        <a:off x="3333694" y="2324650"/>
        <a:ext cx="1460611" cy="705230"/>
      </dsp:txXfrm>
    </dsp:sp>
    <dsp:sp modelId="{6EA3FE7C-4AA4-4BE7-8230-99EE2F9785E2}">
      <dsp:nvSpPr>
        <dsp:cNvPr id="0" name=""/>
        <dsp:cNvSpPr/>
      </dsp:nvSpPr>
      <dsp:spPr>
        <a:xfrm>
          <a:off x="3019213" y="3134359"/>
          <a:ext cx="2089573" cy="2089573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b="1" kern="1200" dirty="0" smtClean="0">
              <a:solidFill>
                <a:schemeClr val="tx1"/>
              </a:solidFill>
            </a:rPr>
            <a:t>Controllers Routes</a:t>
          </a:r>
          <a:endParaRPr lang="pt-PT" sz="1600" b="1" kern="1200" dirty="0">
            <a:solidFill>
              <a:schemeClr val="tx1"/>
            </a:solidFill>
          </a:endParaRPr>
        </a:p>
      </dsp:txBody>
      <dsp:txXfrm>
        <a:off x="3325224" y="3656753"/>
        <a:ext cx="1477551" cy="1044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9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488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675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70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020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570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74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231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4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65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7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E0E8-4F85-4FF4-9F95-E3E822B81886}" type="datetimeFigureOut">
              <a:rPr lang="pt-PT" smtClean="0"/>
              <a:t>28/12/2023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4013-35B6-4A39-9EE6-B2FBA1C5B6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99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816211"/>
              </p:ext>
            </p:extLst>
          </p:nvPr>
        </p:nvGraphicFramePr>
        <p:xfrm>
          <a:off x="3924300" y="1168400"/>
          <a:ext cx="4279900" cy="501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eta curvada à direita 20"/>
          <p:cNvSpPr/>
          <p:nvPr/>
        </p:nvSpPr>
        <p:spPr>
          <a:xfrm>
            <a:off x="4216400" y="3325807"/>
            <a:ext cx="723900" cy="762000"/>
          </a:xfrm>
          <a:prstGeom prst="curvedRightArrow">
            <a:avLst>
              <a:gd name="adj1" fmla="val 0"/>
              <a:gd name="adj2" fmla="val 7097"/>
              <a:gd name="adj3" fmla="val 17683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015740" y="2915153"/>
            <a:ext cx="1125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Method A</a:t>
            </a:r>
          </a:p>
          <a:p>
            <a:endParaRPr lang="pt-PT" dirty="0"/>
          </a:p>
        </p:txBody>
      </p:sp>
      <p:sp>
        <p:nvSpPr>
          <p:cNvPr id="23" name="Seta curvada à direita 22"/>
          <p:cNvSpPr/>
          <p:nvPr/>
        </p:nvSpPr>
        <p:spPr>
          <a:xfrm>
            <a:off x="4216400" y="4602028"/>
            <a:ext cx="723900" cy="897072"/>
          </a:xfrm>
          <a:prstGeom prst="curvedRightArrow">
            <a:avLst>
              <a:gd name="adj1" fmla="val 0"/>
              <a:gd name="adj2" fmla="val 7097"/>
              <a:gd name="adj3" fmla="val 17683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015740" y="4325029"/>
            <a:ext cx="11252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Method B</a:t>
            </a:r>
          </a:p>
          <a:p>
            <a:endParaRPr lang="pt-PT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753200" y="439853"/>
            <a:ext cx="4791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/>
              <a:t>Connection Between Modules </a:t>
            </a: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29189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11778345"/>
              </p:ext>
            </p:extLst>
          </p:nvPr>
        </p:nvGraphicFramePr>
        <p:xfrm>
          <a:off x="2082800" y="1536700"/>
          <a:ext cx="8128000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4864100" y="698500"/>
            <a:ext cx="300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/>
              <a:t>Routes (Endpoints)</a:t>
            </a: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27836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</Words>
  <Application>Microsoft Office PowerPoint</Application>
  <PresentationFormat>Ecrã Panorâmico</PresentationFormat>
  <Paragraphs>12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</dc:creator>
  <cp:lastModifiedBy>HP</cp:lastModifiedBy>
  <cp:revision>9</cp:revision>
  <dcterms:created xsi:type="dcterms:W3CDTF">2023-12-16T20:51:33Z</dcterms:created>
  <dcterms:modified xsi:type="dcterms:W3CDTF">2023-12-28T09:14:45Z</dcterms:modified>
</cp:coreProperties>
</file>