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103" d="100"/>
          <a:sy n="103" d="100"/>
        </p:scale>
        <p:origin x="8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1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3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0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4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6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4919B5-BC09-B247-B015-8128E8F225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B7014-AD8D-DB42-ABA7-18B49E423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51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E3BD1-DA85-7A42-909B-481D60B1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Does a higher population lead to higher Gross Domestic Product(GDP)?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What country has the highest Per Capita GDP?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By Jhony Ortiz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C0B53-F62B-4C6C-948D-0F3A70C4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5373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3069-18CF-3044-BE96-915D7ABC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Countries with the highest Per Capita GDP and Population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91312-B3EE-2B48-A0FC-A013B61AA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E8E3993-15D7-4947-A263-45EED997B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734" y="2925763"/>
            <a:ext cx="5219354" cy="36464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CC9A-F9C5-0743-9852-4C27D3106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 Capita GDP</a:t>
            </a:r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7DF8BB69-988A-C948-B554-3563A740AD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2506" y="2925763"/>
            <a:ext cx="5311051" cy="3749357"/>
          </a:xfrm>
        </p:spPr>
      </p:pic>
    </p:spTree>
    <p:extLst>
      <p:ext uri="{BB962C8B-B14F-4D97-AF65-F5344CB8AC3E}">
        <p14:creationId xmlns:p14="http://schemas.microsoft.com/office/powerpoint/2010/main" val="124596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296E-14F4-374B-B77C-343E3617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Avg. Highest Per Capita GDP for the 9- year period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9176-CE73-C24F-BBE6-08AE19C68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Capita GDP</a:t>
            </a:r>
          </a:p>
        </p:txBody>
      </p:sp>
      <p:pic>
        <p:nvPicPr>
          <p:cNvPr id="8" name="Content Placeholder 7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C7AB547-95EF-CE4A-82FD-DAFEF30E5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2954672"/>
            <a:ext cx="6351372" cy="33889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6AEFA-6931-DE48-88AC-F11824AB7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Easier way to look at it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0991784C-6E8B-1E4C-BE01-193C57310A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54866" y="2925763"/>
            <a:ext cx="5660825" cy="3520757"/>
          </a:xfrm>
        </p:spPr>
      </p:pic>
    </p:spTree>
    <p:extLst>
      <p:ext uri="{BB962C8B-B14F-4D97-AF65-F5344CB8AC3E}">
        <p14:creationId xmlns:p14="http://schemas.microsoft.com/office/powerpoint/2010/main" val="191252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601E-055A-3C49-97FF-1116A34E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Countries with the highest Population Average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C40-9094-BC4D-A74B-A567E66F8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Top 10</a:t>
            </a:r>
          </a:p>
        </p:txBody>
      </p:sp>
      <p:pic>
        <p:nvPicPr>
          <p:cNvPr id="8" name="Content Placeholder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BCE2274-5C3B-0B4F-B146-58F93702F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67" y="2942643"/>
            <a:ext cx="5920896" cy="31856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AAEA9-965F-3843-B684-B9AD07678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Population GDP Growth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81B92F-6DD5-464E-9173-5C186DB17B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3849" y="2925763"/>
            <a:ext cx="5561315" cy="3532187"/>
          </a:xfrm>
        </p:spPr>
      </p:pic>
    </p:spTree>
    <p:extLst>
      <p:ext uri="{BB962C8B-B14F-4D97-AF65-F5344CB8AC3E}">
        <p14:creationId xmlns:p14="http://schemas.microsoft.com/office/powerpoint/2010/main" val="297193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332A-C3E1-2D47-8273-384D215A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Populations Lead to Higher GDP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1FF0-93FA-B648-86CD-7CA9986D4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List of countries with the highest Avg. GDP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74C3B33D-281B-4743-AD35-CB9FCB133A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3082980"/>
            <a:ext cx="5392738" cy="262085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96967-91D2-6D43-A2F8-DFB7F151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Avg. GDP of the countries with highest Populations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CFADA4FF-4EF5-4A4D-BC0B-E8CC403CB0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286037"/>
            <a:ext cx="5392737" cy="2214738"/>
          </a:xfrm>
        </p:spPr>
      </p:pic>
    </p:spTree>
    <p:extLst>
      <p:ext uri="{BB962C8B-B14F-4D97-AF65-F5344CB8AC3E}">
        <p14:creationId xmlns:p14="http://schemas.microsoft.com/office/powerpoint/2010/main" val="100440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8C5769-24E8-D048-B56C-3E072DD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246573-E095-774A-8520-92F340E4A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Country with Highest GDP: United States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Country with Highest Population: China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Country with Highest Per Capita GDP: Luxemburg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Higher Population does not mean higher GDP or Per Capita GDP.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Smaller Populations can lead to higher Per Capita GDP.</a:t>
            </a:r>
          </a:p>
          <a:p>
            <a:pPr marL="57150"/>
            <a:endParaRPr lang="en-US" sz="2000" dirty="0"/>
          </a:p>
        </p:txBody>
      </p:sp>
      <p:pic>
        <p:nvPicPr>
          <p:cNvPr id="38" name="Picture Placeholder 3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452F51-3C78-BD4F-9738-A49582DBA7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>
          <a:xfrm>
            <a:off x="4991100" y="577215"/>
            <a:ext cx="7190467" cy="5892800"/>
          </a:xfrm>
        </p:spPr>
      </p:pic>
    </p:spTree>
    <p:extLst>
      <p:ext uri="{BB962C8B-B14F-4D97-AF65-F5344CB8AC3E}">
        <p14:creationId xmlns:p14="http://schemas.microsoft.com/office/powerpoint/2010/main" val="40916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9AB5-65DF-E843-B5A4-5B72C07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BAD007-73E9-1D43-8964-26D550612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WPP2019 Total Population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7AED87-A72C-C542-A0AC-8BA04E08D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GDP 2011-2019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17AFF57-57F8-DA4E-9632-0387DAEB52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51400" y="2925763"/>
            <a:ext cx="5290030" cy="3815392"/>
          </a:xfrm>
        </p:spPr>
      </p:pic>
      <p:pic>
        <p:nvPicPr>
          <p:cNvPr id="27" name="Content Placeholder 26" descr="Table&#10;&#10;Description automatically generated">
            <a:extLst>
              <a:ext uri="{FF2B5EF4-FFF2-40B4-BE49-F238E27FC236}">
                <a16:creationId xmlns:a16="http://schemas.microsoft.com/office/drawing/2014/main" id="{63DC4A54-D262-2F4E-AC74-2DF464C89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4208" y="2925763"/>
            <a:ext cx="5766367" cy="3543617"/>
          </a:xfrm>
        </p:spPr>
      </p:pic>
    </p:spTree>
    <p:extLst>
      <p:ext uri="{BB962C8B-B14F-4D97-AF65-F5344CB8AC3E}">
        <p14:creationId xmlns:p14="http://schemas.microsoft.com/office/powerpoint/2010/main" val="21686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6236-26E0-A246-A3E2-4229E7E1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D762-D4D5-2140-B64A-26B1F0CFB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some of the country names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32B572-B5FC-A844-9570-41BA604DD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3" y="2359444"/>
            <a:ext cx="5157787" cy="93144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14A56-4AF5-FA47-B341-D75082083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163" y="3111611"/>
            <a:ext cx="2300689" cy="3016731"/>
          </a:xfrm>
        </p:spPr>
        <p:txBody>
          <a:bodyPr>
            <a:normAutofit/>
          </a:bodyPr>
          <a:lstStyle/>
          <a:p>
            <a:r>
              <a:rPr lang="en-US" dirty="0"/>
              <a:t>Select certain columns </a:t>
            </a:r>
          </a:p>
          <a:p>
            <a:r>
              <a:rPr lang="en-US" dirty="0"/>
              <a:t>Rename columns</a:t>
            </a:r>
          </a:p>
          <a:p>
            <a:r>
              <a:rPr lang="en-US" dirty="0"/>
              <a:t>Replace values of ‘…’ with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1982AB-F571-A243-83DD-9D59B2D6F2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0248" y="2474258"/>
            <a:ext cx="4549358" cy="3715405"/>
          </a:xfr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82AFF7AB-D550-FF4C-AB0B-4920D1517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76" y="3399439"/>
            <a:ext cx="2512488" cy="30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CE01-B008-C145-BB8A-9DA0AC8E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 Merge the Tables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FA3C21-C2FC-3149-AF23-B2DDF5B4C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491" y="2192655"/>
            <a:ext cx="5451797" cy="367823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F3982-5E5A-5A48-A494-451264A50C2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" y="1681162"/>
            <a:ext cx="5347491" cy="252507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Melt the GDP table</a:t>
            </a:r>
          </a:p>
          <a:p>
            <a:r>
              <a:rPr lang="en-US" dirty="0"/>
              <a:t>Convert some of the values into numeric data</a:t>
            </a:r>
          </a:p>
        </p:txBody>
      </p:sp>
    </p:spTree>
    <p:extLst>
      <p:ext uri="{BB962C8B-B14F-4D97-AF65-F5344CB8AC3E}">
        <p14:creationId xmlns:p14="http://schemas.microsoft.com/office/powerpoint/2010/main" val="133092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2766-9CC6-5344-81D9-20B96DE2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71D3-E9CA-794F-9DFA-398C9FD0B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81597" cy="2058247"/>
          </a:xfrm>
        </p:spPr>
        <p:txBody>
          <a:bodyPr/>
          <a:lstStyle/>
          <a:p>
            <a:r>
              <a:rPr lang="en-US" dirty="0"/>
              <a:t>Merge both tables using left table to join the data.</a:t>
            </a:r>
          </a:p>
          <a:p>
            <a:r>
              <a:rPr lang="en-US" dirty="0"/>
              <a:t>Add Column with the Per Capita Data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302644-7372-E24F-9A4A-58493D5F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1251"/>
            <a:ext cx="5181600" cy="5285712"/>
          </a:xfrm>
        </p:spPr>
        <p:txBody>
          <a:bodyPr/>
          <a:lstStyle/>
          <a:p>
            <a:r>
              <a:rPr lang="en-US" dirty="0"/>
              <a:t>Pivot table</a:t>
            </a:r>
          </a:p>
          <a:p>
            <a:r>
              <a:rPr lang="en-US" dirty="0"/>
              <a:t>And indexed it using Country Name and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59C073-5A57-4246-B588-174A909D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46" y="3625768"/>
            <a:ext cx="5522954" cy="306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E5FD9-201C-854E-9D9F-E6E1BB37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2246949"/>
            <a:ext cx="5849413" cy="43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24C6-E6A0-F244-80BC-61DA540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919AE-B7B9-B242-8B78-F38C03B16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Unstack data </a:t>
            </a:r>
          </a:p>
          <a:p>
            <a:endParaRPr lang="en-US" dirty="0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A25449-B29A-F24C-904B-67E10FDB6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8575" y="2925763"/>
            <a:ext cx="4697638" cy="2935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E2708-E312-1743-855E-5B1CCB604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 data </a:t>
            </a:r>
          </a:p>
          <a:p>
            <a:endParaRPr lang="en-US" dirty="0"/>
          </a:p>
        </p:txBody>
      </p:sp>
      <p:pic>
        <p:nvPicPr>
          <p:cNvPr id="10" name="Content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E16712D8-1595-9749-AB12-F9B2381AE4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189791"/>
            <a:ext cx="5392737" cy="2407231"/>
          </a:xfrm>
        </p:spPr>
      </p:pic>
    </p:spTree>
    <p:extLst>
      <p:ext uri="{BB962C8B-B14F-4D97-AF65-F5344CB8AC3E}">
        <p14:creationId xmlns:p14="http://schemas.microsoft.com/office/powerpoint/2010/main" val="424647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D7FF-DBE1-354F-B0CE-86427F3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GDP and Population from 2011-2019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1030-8BBE-704A-AD09-148AF5C3D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Countries with Highest GDP</a:t>
            </a:r>
          </a:p>
        </p:txBody>
      </p:sp>
      <p:pic>
        <p:nvPicPr>
          <p:cNvPr id="8" name="Content Placeholder 7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F339E1ED-64D5-8649-B848-3FBC0F8556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384" y="2925763"/>
            <a:ext cx="5505346" cy="363505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D3772-EAAB-8B45-A23C-B89F8432B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Countries with Highest Populations</a:t>
            </a:r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74C789B2-04C0-6E4D-83A3-B2F8DB2F1E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9734" y="2925763"/>
            <a:ext cx="6166882" cy="3905008"/>
          </a:xfrm>
        </p:spPr>
      </p:pic>
    </p:spTree>
    <p:extLst>
      <p:ext uri="{BB962C8B-B14F-4D97-AF65-F5344CB8AC3E}">
        <p14:creationId xmlns:p14="http://schemas.microsoft.com/office/powerpoint/2010/main" val="242519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B651-31AA-DA4C-9C25-F1EB5C0B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of the top 10 countries with highest GDP and Per Capita GDP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732B-BD51-7B44-BF36-D5A093897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F6894E81-4283-EC49-961C-12A9CED36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13" y="2925763"/>
            <a:ext cx="5840777" cy="38522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34AAF-3A81-EA43-ACBD-1ABA6DB9A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 Capita GDP</a:t>
            </a:r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7A75E1AD-47A0-A44F-B6D9-17799E3185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4295" y="2925763"/>
            <a:ext cx="6016258" cy="3712353"/>
          </a:xfrm>
        </p:spPr>
      </p:pic>
    </p:spTree>
    <p:extLst>
      <p:ext uri="{BB962C8B-B14F-4D97-AF65-F5344CB8AC3E}">
        <p14:creationId xmlns:p14="http://schemas.microsoft.com/office/powerpoint/2010/main" val="203174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29A6-4605-C445-A716-D927DC4F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GDP and Population Growth of Top 10 Countries with Highest GDP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A4E5-11B0-8547-AD2D-2CF1E2118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GDP over 9 years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13BF727C-C039-5E48-97FE-BB0071A205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204" y="2925763"/>
            <a:ext cx="5559927" cy="35436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DA374-18B6-0E42-8C4E-CFEF3A94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Population over 9 years</a:t>
            </a:r>
          </a:p>
        </p:txBody>
      </p:sp>
      <p:pic>
        <p:nvPicPr>
          <p:cNvPr id="10" name="Content Placeholder 9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4C8C815-02B8-9F46-99A9-2632667184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4294" y="2925763"/>
            <a:ext cx="6122178" cy="3543617"/>
          </a:xfrm>
        </p:spPr>
      </p:pic>
    </p:spTree>
    <p:extLst>
      <p:ext uri="{BB962C8B-B14F-4D97-AF65-F5344CB8AC3E}">
        <p14:creationId xmlns:p14="http://schemas.microsoft.com/office/powerpoint/2010/main" val="8481436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280</Words>
  <Application>Microsoft Macintosh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Does a higher population lead to higher Gross Domestic Product(GDP)?  What country has the highest Per Capita GDP?  By Jhony Ortiz</vt:lpstr>
      <vt:lpstr>Loading Data</vt:lpstr>
      <vt:lpstr>Clean Up Data</vt:lpstr>
      <vt:lpstr>Preparing to Merge the Tables </vt:lpstr>
      <vt:lpstr>Merging Tables</vt:lpstr>
      <vt:lpstr>Setting up for visualization</vt:lpstr>
      <vt:lpstr>GDP and Population from 2011-2019</vt:lpstr>
      <vt:lpstr>Population of the top 10 countries with highest GDP and Per Capita GDP</vt:lpstr>
      <vt:lpstr>GDP and Population Growth of Top 10 Countries with Highest GDP</vt:lpstr>
      <vt:lpstr>Countries with the highest Per Capita GDP and Population</vt:lpstr>
      <vt:lpstr>Avg. Highest Per Capita GDP for the 9- year period</vt:lpstr>
      <vt:lpstr>Top 10 Countries with the highest Population Average</vt:lpstr>
      <vt:lpstr>Higher Populations Lead to Higher GDP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 higher population lead to higher Gross Domestic Product(GDP)?  What country has the highest Per Capita GDP?  By Jhony Ortiz</dc:title>
  <dc:creator>Jhony Ortiz</dc:creator>
  <cp:lastModifiedBy>Jhony Ortiz</cp:lastModifiedBy>
  <cp:revision>4</cp:revision>
  <dcterms:created xsi:type="dcterms:W3CDTF">2020-12-04T16:28:09Z</dcterms:created>
  <dcterms:modified xsi:type="dcterms:W3CDTF">2020-12-07T03:12:10Z</dcterms:modified>
</cp:coreProperties>
</file>