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264" r:id="rId2"/>
    <p:sldId id="270" r:id="rId3"/>
    <p:sldId id="277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40284-2510-4FBE-B939-585E0788DE1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6822DD9-65E7-42EA-9883-28D18CAB82E5}">
      <dgm:prSet phldrT="[Texto]"/>
      <dgm:spPr>
        <a:solidFill>
          <a:srgbClr val="00B050"/>
        </a:solidFill>
      </dgm:spPr>
      <dgm:t>
        <a:bodyPr/>
        <a:lstStyle/>
        <a:p>
          <a:r>
            <a:rPr lang="es-CO" dirty="0" smtClean="0"/>
            <a:t>PROYECCIÓN</a:t>
          </a:r>
          <a:endParaRPr lang="es-CO" dirty="0"/>
        </a:p>
      </dgm:t>
    </dgm:pt>
    <dgm:pt modelId="{3444FED8-091E-442F-90DA-47451219454D}" type="parTrans" cxnId="{BD7F9D3E-D25C-4C2D-AF4F-758C6C4E4E57}">
      <dgm:prSet/>
      <dgm:spPr/>
      <dgm:t>
        <a:bodyPr/>
        <a:lstStyle/>
        <a:p>
          <a:endParaRPr lang="es-CO"/>
        </a:p>
      </dgm:t>
    </dgm:pt>
    <dgm:pt modelId="{EA9D4C8A-174E-4351-A29F-D643E75CF454}" type="sibTrans" cxnId="{BD7F9D3E-D25C-4C2D-AF4F-758C6C4E4E57}">
      <dgm:prSet/>
      <dgm:spPr/>
      <dgm:t>
        <a:bodyPr/>
        <a:lstStyle/>
        <a:p>
          <a:endParaRPr lang="es-CO"/>
        </a:p>
      </dgm:t>
    </dgm:pt>
    <dgm:pt modelId="{6AD058AE-A257-4827-AB2F-736732FC9A85}">
      <dgm:prSet phldrT="[Texto]"/>
      <dgm:spPr>
        <a:solidFill>
          <a:srgbClr val="00B050"/>
        </a:solidFill>
      </dgm:spPr>
      <dgm:t>
        <a:bodyPr/>
        <a:lstStyle/>
        <a:p>
          <a:r>
            <a:rPr lang="es-CO" dirty="0" smtClean="0"/>
            <a:t>INVESTIGACIÓN</a:t>
          </a:r>
          <a:endParaRPr lang="es-CO" dirty="0"/>
        </a:p>
      </dgm:t>
    </dgm:pt>
    <dgm:pt modelId="{F47C0068-5323-40F6-BA68-3347D97EAB3D}" type="parTrans" cxnId="{2A921EEA-B0F4-4694-B380-111CD8F5FB39}">
      <dgm:prSet/>
      <dgm:spPr/>
      <dgm:t>
        <a:bodyPr/>
        <a:lstStyle/>
        <a:p>
          <a:endParaRPr lang="es-CO"/>
        </a:p>
      </dgm:t>
    </dgm:pt>
    <dgm:pt modelId="{192FEBC2-B570-4D97-B542-4E5384EDE25B}" type="sibTrans" cxnId="{2A921EEA-B0F4-4694-B380-111CD8F5FB39}">
      <dgm:prSet/>
      <dgm:spPr/>
      <dgm:t>
        <a:bodyPr/>
        <a:lstStyle/>
        <a:p>
          <a:endParaRPr lang="es-CO"/>
        </a:p>
      </dgm:t>
    </dgm:pt>
    <dgm:pt modelId="{AD512C0A-C05A-4823-AB26-16C32C870058}">
      <dgm:prSet/>
      <dgm:spPr>
        <a:solidFill>
          <a:srgbClr val="00B050"/>
        </a:solidFill>
      </dgm:spPr>
      <dgm:t>
        <a:bodyPr/>
        <a:lstStyle/>
        <a:p>
          <a:r>
            <a:rPr lang="es-CO" dirty="0" smtClean="0"/>
            <a:t>FORMACIÓN</a:t>
          </a:r>
          <a:endParaRPr lang="es-CO" dirty="0"/>
        </a:p>
      </dgm:t>
    </dgm:pt>
    <dgm:pt modelId="{35BD6031-2898-443B-8310-FDCBA202D9AC}" type="parTrans" cxnId="{6C30E1C5-CD7F-4276-B35F-BD4544D61948}">
      <dgm:prSet/>
      <dgm:spPr/>
      <dgm:t>
        <a:bodyPr/>
        <a:lstStyle/>
        <a:p>
          <a:endParaRPr lang="es-CO"/>
        </a:p>
      </dgm:t>
    </dgm:pt>
    <dgm:pt modelId="{645BD6FE-CCA9-4E2D-8E37-4E40DEBFA8AD}" type="sibTrans" cxnId="{6C30E1C5-CD7F-4276-B35F-BD4544D61948}">
      <dgm:prSet/>
      <dgm:spPr/>
      <dgm:t>
        <a:bodyPr/>
        <a:lstStyle/>
        <a:p>
          <a:endParaRPr lang="es-CO"/>
        </a:p>
      </dgm:t>
    </dgm:pt>
    <dgm:pt modelId="{9BB26D01-CA1D-4DA6-81DF-24F643B94B8F}" type="pres">
      <dgm:prSet presAssocID="{F7C40284-2510-4FBE-B939-585E0788DE1F}" presName="Name0" presStyleCnt="0">
        <dgm:presLayoutVars>
          <dgm:dir/>
          <dgm:animLvl val="lvl"/>
          <dgm:resizeHandles val="exact"/>
        </dgm:presLayoutVars>
      </dgm:prSet>
      <dgm:spPr/>
    </dgm:pt>
    <dgm:pt modelId="{D143E0BC-A9BA-40F9-A7AB-6B0D70D360B2}" type="pres">
      <dgm:prSet presAssocID="{76822DD9-65E7-42EA-9883-28D18CAB82E5}" presName="parTxOnly" presStyleLbl="node1" presStyleIdx="0" presStyleCnt="3" custLinFactNeighborX="-821" custLinFactNeighborY="114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6E9D86-D1AE-49D3-B864-57772AE88166}" type="pres">
      <dgm:prSet presAssocID="{EA9D4C8A-174E-4351-A29F-D643E75CF454}" presName="parTxOnlySpace" presStyleCnt="0"/>
      <dgm:spPr/>
    </dgm:pt>
    <dgm:pt modelId="{BF2704AB-340F-4D33-9BC8-55B364E3D847}" type="pres">
      <dgm:prSet presAssocID="{6AD058AE-A257-4827-AB2F-736732FC9A85}" presName="parTxOnly" presStyleLbl="node1" presStyleIdx="1" presStyleCnt="3" custLinFactX="-1357" custLinFactNeighborX="-100000" custLinFactNeighborY="118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642DF2-846A-4698-ADE2-F1C0451A46E7}" type="pres">
      <dgm:prSet presAssocID="{192FEBC2-B570-4D97-B542-4E5384EDE25B}" presName="parTxOnlySpace" presStyleCnt="0"/>
      <dgm:spPr/>
    </dgm:pt>
    <dgm:pt modelId="{D75C2C34-8A86-4323-B1C0-055197446827}" type="pres">
      <dgm:prSet presAssocID="{AD512C0A-C05A-4823-AB26-16C32C870058}" presName="parTxOnly" presStyleLbl="node1" presStyleIdx="2" presStyleCnt="3" custLinFactX="-11151" custLinFactNeighborX="-100000" custLinFactNeighborY="118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C580DE9-B000-4F8A-BA7D-C5653BFE1AB6}" type="presOf" srcId="{6AD058AE-A257-4827-AB2F-736732FC9A85}" destId="{BF2704AB-340F-4D33-9BC8-55B364E3D847}" srcOrd="0" destOrd="0" presId="urn:microsoft.com/office/officeart/2005/8/layout/chevron1"/>
    <dgm:cxn modelId="{E15BDE89-8543-45AD-9D87-A2770170A981}" type="presOf" srcId="{F7C40284-2510-4FBE-B939-585E0788DE1F}" destId="{9BB26D01-CA1D-4DA6-81DF-24F643B94B8F}" srcOrd="0" destOrd="0" presId="urn:microsoft.com/office/officeart/2005/8/layout/chevron1"/>
    <dgm:cxn modelId="{5DBEAC1E-C317-49B3-8B86-F935F043DE42}" type="presOf" srcId="{AD512C0A-C05A-4823-AB26-16C32C870058}" destId="{D75C2C34-8A86-4323-B1C0-055197446827}" srcOrd="0" destOrd="0" presId="urn:microsoft.com/office/officeart/2005/8/layout/chevron1"/>
    <dgm:cxn modelId="{2A921EEA-B0F4-4694-B380-111CD8F5FB39}" srcId="{F7C40284-2510-4FBE-B939-585E0788DE1F}" destId="{6AD058AE-A257-4827-AB2F-736732FC9A85}" srcOrd="1" destOrd="0" parTransId="{F47C0068-5323-40F6-BA68-3347D97EAB3D}" sibTransId="{192FEBC2-B570-4D97-B542-4E5384EDE25B}"/>
    <dgm:cxn modelId="{6C30E1C5-CD7F-4276-B35F-BD4544D61948}" srcId="{F7C40284-2510-4FBE-B939-585E0788DE1F}" destId="{AD512C0A-C05A-4823-AB26-16C32C870058}" srcOrd="2" destOrd="0" parTransId="{35BD6031-2898-443B-8310-FDCBA202D9AC}" sibTransId="{645BD6FE-CCA9-4E2D-8E37-4E40DEBFA8AD}"/>
    <dgm:cxn modelId="{F2375E34-F221-439F-BCB1-E8C1036A7F8F}" type="presOf" srcId="{76822DD9-65E7-42EA-9883-28D18CAB82E5}" destId="{D143E0BC-A9BA-40F9-A7AB-6B0D70D360B2}" srcOrd="0" destOrd="0" presId="urn:microsoft.com/office/officeart/2005/8/layout/chevron1"/>
    <dgm:cxn modelId="{BD7F9D3E-D25C-4C2D-AF4F-758C6C4E4E57}" srcId="{F7C40284-2510-4FBE-B939-585E0788DE1F}" destId="{76822DD9-65E7-42EA-9883-28D18CAB82E5}" srcOrd="0" destOrd="0" parTransId="{3444FED8-091E-442F-90DA-47451219454D}" sibTransId="{EA9D4C8A-174E-4351-A29F-D643E75CF454}"/>
    <dgm:cxn modelId="{1AA02F99-9C81-4472-98F9-670B670C9733}" type="presParOf" srcId="{9BB26D01-CA1D-4DA6-81DF-24F643B94B8F}" destId="{D143E0BC-A9BA-40F9-A7AB-6B0D70D360B2}" srcOrd="0" destOrd="0" presId="urn:microsoft.com/office/officeart/2005/8/layout/chevron1"/>
    <dgm:cxn modelId="{E0142A02-6F5B-4BED-9740-36C791B060D3}" type="presParOf" srcId="{9BB26D01-CA1D-4DA6-81DF-24F643B94B8F}" destId="{916E9D86-D1AE-49D3-B864-57772AE88166}" srcOrd="1" destOrd="0" presId="urn:microsoft.com/office/officeart/2005/8/layout/chevron1"/>
    <dgm:cxn modelId="{50F23D7D-1E2B-402A-B19B-DBFACA47DFA3}" type="presParOf" srcId="{9BB26D01-CA1D-4DA6-81DF-24F643B94B8F}" destId="{BF2704AB-340F-4D33-9BC8-55B364E3D847}" srcOrd="2" destOrd="0" presId="urn:microsoft.com/office/officeart/2005/8/layout/chevron1"/>
    <dgm:cxn modelId="{E42A9F77-1DAD-48DA-89A6-68005E461831}" type="presParOf" srcId="{9BB26D01-CA1D-4DA6-81DF-24F643B94B8F}" destId="{3E642DF2-846A-4698-ADE2-F1C0451A46E7}" srcOrd="3" destOrd="0" presId="urn:microsoft.com/office/officeart/2005/8/layout/chevron1"/>
    <dgm:cxn modelId="{57420961-CBC8-43EE-8E7E-DA96E46D36B2}" type="presParOf" srcId="{9BB26D01-CA1D-4DA6-81DF-24F643B94B8F}" destId="{D75C2C34-8A86-4323-B1C0-05519744682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C40284-2510-4FBE-B939-585E0788DE1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1F1CDF-7F0D-404E-BEC5-BF3F39C5B24E}">
      <dgm:prSet phldrT="[Texto]"/>
      <dgm:spPr>
        <a:solidFill>
          <a:srgbClr val="FF0000"/>
        </a:solidFill>
      </dgm:spPr>
      <dgm:t>
        <a:bodyPr/>
        <a:lstStyle/>
        <a:p>
          <a:r>
            <a:rPr lang="es-CO" dirty="0" smtClean="0"/>
            <a:t>PLANEACIÓN</a:t>
          </a:r>
          <a:endParaRPr lang="es-CO" dirty="0"/>
        </a:p>
      </dgm:t>
    </dgm:pt>
    <dgm:pt modelId="{AA371B61-CE3E-4BEF-9E52-7FE9D6612B85}" type="parTrans" cxnId="{C2021FA8-A794-46F5-BBEC-FF95250866B0}">
      <dgm:prSet/>
      <dgm:spPr/>
      <dgm:t>
        <a:bodyPr/>
        <a:lstStyle/>
        <a:p>
          <a:endParaRPr lang="es-CO"/>
        </a:p>
      </dgm:t>
    </dgm:pt>
    <dgm:pt modelId="{69557E7E-4DFC-45DF-B859-1EDB88963A09}" type="sibTrans" cxnId="{C2021FA8-A794-46F5-BBEC-FF95250866B0}">
      <dgm:prSet/>
      <dgm:spPr/>
      <dgm:t>
        <a:bodyPr/>
        <a:lstStyle/>
        <a:p>
          <a:endParaRPr lang="es-CO"/>
        </a:p>
      </dgm:t>
    </dgm:pt>
    <dgm:pt modelId="{76822DD9-65E7-42EA-9883-28D18CAB82E5}">
      <dgm:prSet phldrT="[Texto]"/>
      <dgm:spPr>
        <a:solidFill>
          <a:srgbClr val="FF0000"/>
        </a:solidFill>
      </dgm:spPr>
      <dgm:t>
        <a:bodyPr/>
        <a:lstStyle/>
        <a:p>
          <a:r>
            <a:rPr lang="es-CO" dirty="0" smtClean="0"/>
            <a:t>CONTROL</a:t>
          </a:r>
          <a:endParaRPr lang="es-CO" dirty="0"/>
        </a:p>
      </dgm:t>
    </dgm:pt>
    <dgm:pt modelId="{3444FED8-091E-442F-90DA-47451219454D}" type="parTrans" cxnId="{BD7F9D3E-D25C-4C2D-AF4F-758C6C4E4E57}">
      <dgm:prSet/>
      <dgm:spPr/>
      <dgm:t>
        <a:bodyPr/>
        <a:lstStyle/>
        <a:p>
          <a:endParaRPr lang="es-CO"/>
        </a:p>
      </dgm:t>
    </dgm:pt>
    <dgm:pt modelId="{EA9D4C8A-174E-4351-A29F-D643E75CF454}" type="sibTrans" cxnId="{BD7F9D3E-D25C-4C2D-AF4F-758C6C4E4E57}">
      <dgm:prSet/>
      <dgm:spPr/>
      <dgm:t>
        <a:bodyPr/>
        <a:lstStyle/>
        <a:p>
          <a:endParaRPr lang="es-CO"/>
        </a:p>
      </dgm:t>
    </dgm:pt>
    <dgm:pt modelId="{9BB26D01-CA1D-4DA6-81DF-24F643B94B8F}" type="pres">
      <dgm:prSet presAssocID="{F7C40284-2510-4FBE-B939-585E0788DE1F}" presName="Name0" presStyleCnt="0">
        <dgm:presLayoutVars>
          <dgm:dir/>
          <dgm:animLvl val="lvl"/>
          <dgm:resizeHandles val="exact"/>
        </dgm:presLayoutVars>
      </dgm:prSet>
      <dgm:spPr/>
    </dgm:pt>
    <dgm:pt modelId="{3F92CB75-6B01-4037-8E17-661D0379C815}" type="pres">
      <dgm:prSet presAssocID="{4F1F1CDF-7F0D-404E-BEC5-BF3F39C5B24E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B252522-933B-4A15-95A0-54E67784921D}" type="pres">
      <dgm:prSet presAssocID="{69557E7E-4DFC-45DF-B859-1EDB88963A09}" presName="parTxOnlySpace" presStyleCnt="0"/>
      <dgm:spPr/>
    </dgm:pt>
    <dgm:pt modelId="{D143E0BC-A9BA-40F9-A7AB-6B0D70D360B2}" type="pres">
      <dgm:prSet presAssocID="{76822DD9-65E7-42EA-9883-28D18CAB82E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2021FA8-A794-46F5-BBEC-FF95250866B0}" srcId="{F7C40284-2510-4FBE-B939-585E0788DE1F}" destId="{4F1F1CDF-7F0D-404E-BEC5-BF3F39C5B24E}" srcOrd="0" destOrd="0" parTransId="{AA371B61-CE3E-4BEF-9E52-7FE9D6612B85}" sibTransId="{69557E7E-4DFC-45DF-B859-1EDB88963A09}"/>
    <dgm:cxn modelId="{585B2957-81D2-45C7-9F1D-3C55417E5B08}" type="presOf" srcId="{4F1F1CDF-7F0D-404E-BEC5-BF3F39C5B24E}" destId="{3F92CB75-6B01-4037-8E17-661D0379C815}" srcOrd="0" destOrd="0" presId="urn:microsoft.com/office/officeart/2005/8/layout/chevron1"/>
    <dgm:cxn modelId="{82679DA6-EC32-4B41-8926-D0A8E5C4208D}" type="presOf" srcId="{F7C40284-2510-4FBE-B939-585E0788DE1F}" destId="{9BB26D01-CA1D-4DA6-81DF-24F643B94B8F}" srcOrd="0" destOrd="0" presId="urn:microsoft.com/office/officeart/2005/8/layout/chevron1"/>
    <dgm:cxn modelId="{F0AF6E6E-79F5-4EA0-A619-BEC11C0E12DD}" type="presOf" srcId="{76822DD9-65E7-42EA-9883-28D18CAB82E5}" destId="{D143E0BC-A9BA-40F9-A7AB-6B0D70D360B2}" srcOrd="0" destOrd="0" presId="urn:microsoft.com/office/officeart/2005/8/layout/chevron1"/>
    <dgm:cxn modelId="{BD7F9D3E-D25C-4C2D-AF4F-758C6C4E4E57}" srcId="{F7C40284-2510-4FBE-B939-585E0788DE1F}" destId="{76822DD9-65E7-42EA-9883-28D18CAB82E5}" srcOrd="1" destOrd="0" parTransId="{3444FED8-091E-442F-90DA-47451219454D}" sibTransId="{EA9D4C8A-174E-4351-A29F-D643E75CF454}"/>
    <dgm:cxn modelId="{98C2B896-32BA-48C3-8AAB-801962EEE6C0}" type="presParOf" srcId="{9BB26D01-CA1D-4DA6-81DF-24F643B94B8F}" destId="{3F92CB75-6B01-4037-8E17-661D0379C815}" srcOrd="0" destOrd="0" presId="urn:microsoft.com/office/officeart/2005/8/layout/chevron1"/>
    <dgm:cxn modelId="{D9BC463A-ECF7-49B2-B63E-75161F9053CE}" type="presParOf" srcId="{9BB26D01-CA1D-4DA6-81DF-24F643B94B8F}" destId="{BB252522-933B-4A15-95A0-54E67784921D}" srcOrd="1" destOrd="0" presId="urn:microsoft.com/office/officeart/2005/8/layout/chevron1"/>
    <dgm:cxn modelId="{0C57F8FC-5A36-4644-BF99-B6914BF9A67C}" type="presParOf" srcId="{9BB26D01-CA1D-4DA6-81DF-24F643B94B8F}" destId="{D143E0BC-A9BA-40F9-A7AB-6B0D70D360B2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C40284-2510-4FBE-B939-585E0788DE1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1F1CDF-7F0D-404E-BEC5-BF3F39C5B24E}">
      <dgm:prSet phldrT="[Texto]"/>
      <dgm:spPr/>
      <dgm:t>
        <a:bodyPr/>
        <a:lstStyle/>
        <a:p>
          <a:r>
            <a:rPr lang="es-CO" dirty="0" smtClean="0"/>
            <a:t>Gestión de financiera</a:t>
          </a:r>
          <a:endParaRPr lang="es-CO" dirty="0"/>
        </a:p>
      </dgm:t>
    </dgm:pt>
    <dgm:pt modelId="{AA371B61-CE3E-4BEF-9E52-7FE9D6612B85}" type="parTrans" cxnId="{C2021FA8-A794-46F5-BBEC-FF95250866B0}">
      <dgm:prSet/>
      <dgm:spPr/>
      <dgm:t>
        <a:bodyPr/>
        <a:lstStyle/>
        <a:p>
          <a:endParaRPr lang="es-CO"/>
        </a:p>
      </dgm:t>
    </dgm:pt>
    <dgm:pt modelId="{69557E7E-4DFC-45DF-B859-1EDB88963A09}" type="sibTrans" cxnId="{C2021FA8-A794-46F5-BBEC-FF95250866B0}">
      <dgm:prSet/>
      <dgm:spPr/>
      <dgm:t>
        <a:bodyPr/>
        <a:lstStyle/>
        <a:p>
          <a:endParaRPr lang="es-CO"/>
        </a:p>
      </dgm:t>
    </dgm:pt>
    <dgm:pt modelId="{76822DD9-65E7-42EA-9883-28D18CAB82E5}">
      <dgm:prSet phldrT="[Texto]"/>
      <dgm:spPr/>
      <dgm:t>
        <a:bodyPr/>
        <a:lstStyle/>
        <a:p>
          <a:r>
            <a:rPr lang="es-CO" dirty="0" smtClean="0"/>
            <a:t>RRHH</a:t>
          </a:r>
          <a:endParaRPr lang="es-CO" dirty="0"/>
        </a:p>
      </dgm:t>
    </dgm:pt>
    <dgm:pt modelId="{3444FED8-091E-442F-90DA-47451219454D}" type="parTrans" cxnId="{BD7F9D3E-D25C-4C2D-AF4F-758C6C4E4E57}">
      <dgm:prSet/>
      <dgm:spPr/>
      <dgm:t>
        <a:bodyPr/>
        <a:lstStyle/>
        <a:p>
          <a:endParaRPr lang="es-CO"/>
        </a:p>
      </dgm:t>
    </dgm:pt>
    <dgm:pt modelId="{EA9D4C8A-174E-4351-A29F-D643E75CF454}" type="sibTrans" cxnId="{BD7F9D3E-D25C-4C2D-AF4F-758C6C4E4E57}">
      <dgm:prSet/>
      <dgm:spPr/>
      <dgm:t>
        <a:bodyPr/>
        <a:lstStyle/>
        <a:p>
          <a:endParaRPr lang="es-CO"/>
        </a:p>
      </dgm:t>
    </dgm:pt>
    <dgm:pt modelId="{6AD058AE-A257-4827-AB2F-736732FC9A85}">
      <dgm:prSet phldrT="[Texto]"/>
      <dgm:spPr/>
      <dgm:t>
        <a:bodyPr/>
        <a:lstStyle/>
        <a:p>
          <a:r>
            <a:rPr lang="es-CO" dirty="0" err="1" smtClean="0"/>
            <a:t>Tecnólogicos</a:t>
          </a:r>
          <a:endParaRPr lang="es-CO" dirty="0"/>
        </a:p>
      </dgm:t>
    </dgm:pt>
    <dgm:pt modelId="{F47C0068-5323-40F6-BA68-3347D97EAB3D}" type="parTrans" cxnId="{2A921EEA-B0F4-4694-B380-111CD8F5FB39}">
      <dgm:prSet/>
      <dgm:spPr/>
      <dgm:t>
        <a:bodyPr/>
        <a:lstStyle/>
        <a:p>
          <a:endParaRPr lang="es-CO"/>
        </a:p>
      </dgm:t>
    </dgm:pt>
    <dgm:pt modelId="{192FEBC2-B570-4D97-B542-4E5384EDE25B}" type="sibTrans" cxnId="{2A921EEA-B0F4-4694-B380-111CD8F5FB39}">
      <dgm:prSet/>
      <dgm:spPr/>
      <dgm:t>
        <a:bodyPr/>
        <a:lstStyle/>
        <a:p>
          <a:endParaRPr lang="es-CO"/>
        </a:p>
      </dgm:t>
    </dgm:pt>
    <dgm:pt modelId="{9BB26D01-CA1D-4DA6-81DF-24F643B94B8F}" type="pres">
      <dgm:prSet presAssocID="{F7C40284-2510-4FBE-B939-585E0788DE1F}" presName="Name0" presStyleCnt="0">
        <dgm:presLayoutVars>
          <dgm:dir/>
          <dgm:animLvl val="lvl"/>
          <dgm:resizeHandles val="exact"/>
        </dgm:presLayoutVars>
      </dgm:prSet>
      <dgm:spPr/>
    </dgm:pt>
    <dgm:pt modelId="{3F92CB75-6B01-4037-8E17-661D0379C815}" type="pres">
      <dgm:prSet presAssocID="{4F1F1CDF-7F0D-404E-BEC5-BF3F39C5B24E}" presName="parTxOnly" presStyleLbl="node1" presStyleIdx="0" presStyleCnt="3" custLinFactNeighborX="41612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B252522-933B-4A15-95A0-54E67784921D}" type="pres">
      <dgm:prSet presAssocID="{69557E7E-4DFC-45DF-B859-1EDB88963A09}" presName="parTxOnlySpace" presStyleCnt="0"/>
      <dgm:spPr/>
    </dgm:pt>
    <dgm:pt modelId="{D143E0BC-A9BA-40F9-A7AB-6B0D70D360B2}" type="pres">
      <dgm:prSet presAssocID="{76822DD9-65E7-42EA-9883-28D18CAB82E5}" presName="parTxOnly" presStyleLbl="node1" presStyleIdx="1" presStyleCnt="3" custLinFactNeighborX="41612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6E9D86-D1AE-49D3-B864-57772AE88166}" type="pres">
      <dgm:prSet presAssocID="{EA9D4C8A-174E-4351-A29F-D643E75CF454}" presName="parTxOnlySpace" presStyleCnt="0"/>
      <dgm:spPr/>
    </dgm:pt>
    <dgm:pt modelId="{BF2704AB-340F-4D33-9BC8-55B364E3D847}" type="pres">
      <dgm:prSet presAssocID="{6AD058AE-A257-4827-AB2F-736732FC9A85}" presName="parTxOnly" presStyleLbl="node1" presStyleIdx="2" presStyleCnt="3" custLinFactNeighborX="38913" custLinFactNeighborY="31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BCC6DA9-BE42-454C-A454-B46DEF804774}" type="presOf" srcId="{4F1F1CDF-7F0D-404E-BEC5-BF3F39C5B24E}" destId="{3F92CB75-6B01-4037-8E17-661D0379C815}" srcOrd="0" destOrd="0" presId="urn:microsoft.com/office/officeart/2005/8/layout/chevron1"/>
    <dgm:cxn modelId="{C2021FA8-A794-46F5-BBEC-FF95250866B0}" srcId="{F7C40284-2510-4FBE-B939-585E0788DE1F}" destId="{4F1F1CDF-7F0D-404E-BEC5-BF3F39C5B24E}" srcOrd="0" destOrd="0" parTransId="{AA371B61-CE3E-4BEF-9E52-7FE9D6612B85}" sibTransId="{69557E7E-4DFC-45DF-B859-1EDB88963A09}"/>
    <dgm:cxn modelId="{FBAB0D70-4B1F-4175-97E4-86A8136874F8}" type="presOf" srcId="{76822DD9-65E7-42EA-9883-28D18CAB82E5}" destId="{D143E0BC-A9BA-40F9-A7AB-6B0D70D360B2}" srcOrd="0" destOrd="0" presId="urn:microsoft.com/office/officeart/2005/8/layout/chevron1"/>
    <dgm:cxn modelId="{2A921EEA-B0F4-4694-B380-111CD8F5FB39}" srcId="{F7C40284-2510-4FBE-B939-585E0788DE1F}" destId="{6AD058AE-A257-4827-AB2F-736732FC9A85}" srcOrd="2" destOrd="0" parTransId="{F47C0068-5323-40F6-BA68-3347D97EAB3D}" sibTransId="{192FEBC2-B570-4D97-B542-4E5384EDE25B}"/>
    <dgm:cxn modelId="{7373F5D5-4D21-4052-8ADF-6C7425451DFC}" type="presOf" srcId="{F7C40284-2510-4FBE-B939-585E0788DE1F}" destId="{9BB26D01-CA1D-4DA6-81DF-24F643B94B8F}" srcOrd="0" destOrd="0" presId="urn:microsoft.com/office/officeart/2005/8/layout/chevron1"/>
    <dgm:cxn modelId="{F5E34773-A5F2-4A55-9A2B-05925EFF70C2}" type="presOf" srcId="{6AD058AE-A257-4827-AB2F-736732FC9A85}" destId="{BF2704AB-340F-4D33-9BC8-55B364E3D847}" srcOrd="0" destOrd="0" presId="urn:microsoft.com/office/officeart/2005/8/layout/chevron1"/>
    <dgm:cxn modelId="{BD7F9D3E-D25C-4C2D-AF4F-758C6C4E4E57}" srcId="{F7C40284-2510-4FBE-B939-585E0788DE1F}" destId="{76822DD9-65E7-42EA-9883-28D18CAB82E5}" srcOrd="1" destOrd="0" parTransId="{3444FED8-091E-442F-90DA-47451219454D}" sibTransId="{EA9D4C8A-174E-4351-A29F-D643E75CF454}"/>
    <dgm:cxn modelId="{892A444C-7AE7-4041-A0F3-C64FCD00775B}" type="presParOf" srcId="{9BB26D01-CA1D-4DA6-81DF-24F643B94B8F}" destId="{3F92CB75-6B01-4037-8E17-661D0379C815}" srcOrd="0" destOrd="0" presId="urn:microsoft.com/office/officeart/2005/8/layout/chevron1"/>
    <dgm:cxn modelId="{29379DC5-DA01-4085-88F7-4B4DFE534CF8}" type="presParOf" srcId="{9BB26D01-CA1D-4DA6-81DF-24F643B94B8F}" destId="{BB252522-933B-4A15-95A0-54E67784921D}" srcOrd="1" destOrd="0" presId="urn:microsoft.com/office/officeart/2005/8/layout/chevron1"/>
    <dgm:cxn modelId="{E6A30F2E-37CE-42A1-AA40-8AFA2B3F9395}" type="presParOf" srcId="{9BB26D01-CA1D-4DA6-81DF-24F643B94B8F}" destId="{D143E0BC-A9BA-40F9-A7AB-6B0D70D360B2}" srcOrd="2" destOrd="0" presId="urn:microsoft.com/office/officeart/2005/8/layout/chevron1"/>
    <dgm:cxn modelId="{CC663740-1757-495D-B0F3-985CE7E21BA5}" type="presParOf" srcId="{9BB26D01-CA1D-4DA6-81DF-24F643B94B8F}" destId="{916E9D86-D1AE-49D3-B864-57772AE88166}" srcOrd="3" destOrd="0" presId="urn:microsoft.com/office/officeart/2005/8/layout/chevron1"/>
    <dgm:cxn modelId="{FE93105D-FF31-4D5A-8287-A56108665F0D}" type="presParOf" srcId="{9BB26D01-CA1D-4DA6-81DF-24F643B94B8F}" destId="{BF2704AB-340F-4D33-9BC8-55B364E3D84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C40284-2510-4FBE-B939-585E0788DE1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6822DD9-65E7-42EA-9883-28D18CAB82E5}">
      <dgm:prSet phldrT="[Texto]"/>
      <dgm:spPr>
        <a:solidFill>
          <a:srgbClr val="00B050"/>
        </a:solidFill>
      </dgm:spPr>
      <dgm:t>
        <a:bodyPr/>
        <a:lstStyle/>
        <a:p>
          <a:endParaRPr lang="es-CO" dirty="0"/>
        </a:p>
      </dgm:t>
    </dgm:pt>
    <dgm:pt modelId="{3444FED8-091E-442F-90DA-47451219454D}" type="parTrans" cxnId="{BD7F9D3E-D25C-4C2D-AF4F-758C6C4E4E57}">
      <dgm:prSet/>
      <dgm:spPr/>
      <dgm:t>
        <a:bodyPr/>
        <a:lstStyle/>
        <a:p>
          <a:endParaRPr lang="es-CO"/>
        </a:p>
      </dgm:t>
    </dgm:pt>
    <dgm:pt modelId="{EA9D4C8A-174E-4351-A29F-D643E75CF454}" type="sibTrans" cxnId="{BD7F9D3E-D25C-4C2D-AF4F-758C6C4E4E57}">
      <dgm:prSet/>
      <dgm:spPr/>
      <dgm:t>
        <a:bodyPr/>
        <a:lstStyle/>
        <a:p>
          <a:endParaRPr lang="es-CO"/>
        </a:p>
      </dgm:t>
    </dgm:pt>
    <dgm:pt modelId="{AD512C0A-C05A-4823-AB26-16C32C870058}">
      <dgm:prSet/>
      <dgm:spPr>
        <a:solidFill>
          <a:srgbClr val="00B050"/>
        </a:solidFill>
      </dgm:spPr>
      <dgm:t>
        <a:bodyPr/>
        <a:lstStyle/>
        <a:p>
          <a:endParaRPr lang="es-CO" dirty="0"/>
        </a:p>
      </dgm:t>
    </dgm:pt>
    <dgm:pt modelId="{645BD6FE-CCA9-4E2D-8E37-4E40DEBFA8AD}" type="sibTrans" cxnId="{6C30E1C5-CD7F-4276-B35F-BD4544D61948}">
      <dgm:prSet/>
      <dgm:spPr/>
      <dgm:t>
        <a:bodyPr/>
        <a:lstStyle/>
        <a:p>
          <a:endParaRPr lang="es-CO"/>
        </a:p>
      </dgm:t>
    </dgm:pt>
    <dgm:pt modelId="{35BD6031-2898-443B-8310-FDCBA202D9AC}" type="parTrans" cxnId="{6C30E1C5-CD7F-4276-B35F-BD4544D61948}">
      <dgm:prSet/>
      <dgm:spPr/>
      <dgm:t>
        <a:bodyPr/>
        <a:lstStyle/>
        <a:p>
          <a:endParaRPr lang="es-CO"/>
        </a:p>
      </dgm:t>
    </dgm:pt>
    <dgm:pt modelId="{6AD058AE-A257-4827-AB2F-736732FC9A85}">
      <dgm:prSet phldrT="[Texto]"/>
      <dgm:spPr>
        <a:solidFill>
          <a:srgbClr val="00B050"/>
        </a:solidFill>
      </dgm:spPr>
      <dgm:t>
        <a:bodyPr/>
        <a:lstStyle/>
        <a:p>
          <a:endParaRPr lang="es-CO" dirty="0"/>
        </a:p>
      </dgm:t>
    </dgm:pt>
    <dgm:pt modelId="{192FEBC2-B570-4D97-B542-4E5384EDE25B}" type="sibTrans" cxnId="{2A921EEA-B0F4-4694-B380-111CD8F5FB39}">
      <dgm:prSet/>
      <dgm:spPr/>
      <dgm:t>
        <a:bodyPr/>
        <a:lstStyle/>
        <a:p>
          <a:endParaRPr lang="es-CO"/>
        </a:p>
      </dgm:t>
    </dgm:pt>
    <dgm:pt modelId="{F47C0068-5323-40F6-BA68-3347D97EAB3D}" type="parTrans" cxnId="{2A921EEA-B0F4-4694-B380-111CD8F5FB39}">
      <dgm:prSet/>
      <dgm:spPr/>
      <dgm:t>
        <a:bodyPr/>
        <a:lstStyle/>
        <a:p>
          <a:endParaRPr lang="es-CO"/>
        </a:p>
      </dgm:t>
    </dgm:pt>
    <dgm:pt modelId="{9BB26D01-CA1D-4DA6-81DF-24F643B94B8F}" type="pres">
      <dgm:prSet presAssocID="{F7C40284-2510-4FBE-B939-585E0788DE1F}" presName="Name0" presStyleCnt="0">
        <dgm:presLayoutVars>
          <dgm:dir/>
          <dgm:animLvl val="lvl"/>
          <dgm:resizeHandles val="exact"/>
        </dgm:presLayoutVars>
      </dgm:prSet>
      <dgm:spPr/>
    </dgm:pt>
    <dgm:pt modelId="{D143E0BC-A9BA-40F9-A7AB-6B0D70D360B2}" type="pres">
      <dgm:prSet presAssocID="{76822DD9-65E7-42EA-9883-28D18CAB82E5}" presName="parTxOnly" presStyleLbl="node1" presStyleIdx="0" presStyleCnt="3" custLinFactNeighborX="22736" custLinFactNeighborY="114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16E9D86-D1AE-49D3-B864-57772AE88166}" type="pres">
      <dgm:prSet presAssocID="{EA9D4C8A-174E-4351-A29F-D643E75CF454}" presName="parTxOnlySpace" presStyleCnt="0"/>
      <dgm:spPr/>
    </dgm:pt>
    <dgm:pt modelId="{BF2704AB-340F-4D33-9BC8-55B364E3D847}" type="pres">
      <dgm:prSet presAssocID="{6AD058AE-A257-4827-AB2F-736732FC9A85}" presName="parTxOnly" presStyleLbl="node1" presStyleIdx="1" presStyleCnt="3" custLinFactNeighborX="-79319" custLinFactNeighborY="146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E642DF2-846A-4698-ADE2-F1C0451A46E7}" type="pres">
      <dgm:prSet presAssocID="{192FEBC2-B570-4D97-B542-4E5384EDE25B}" presName="parTxOnlySpace" presStyleCnt="0"/>
      <dgm:spPr/>
    </dgm:pt>
    <dgm:pt modelId="{D75C2C34-8A86-4323-B1C0-055197446827}" type="pres">
      <dgm:prSet presAssocID="{AD512C0A-C05A-4823-AB26-16C32C870058}" presName="parTxOnly" presStyleLbl="node1" presStyleIdx="2" presStyleCnt="3" custLinFactX="-11151" custLinFactNeighborX="-100000" custLinFactNeighborY="118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851BDB9-340A-46AB-B237-0A2A54E6537B}" type="presOf" srcId="{AD512C0A-C05A-4823-AB26-16C32C870058}" destId="{D75C2C34-8A86-4323-B1C0-055197446827}" srcOrd="0" destOrd="0" presId="urn:microsoft.com/office/officeart/2005/8/layout/chevron1"/>
    <dgm:cxn modelId="{95D7240E-56D8-4FE1-9C77-0E29B55CB5A9}" type="presOf" srcId="{76822DD9-65E7-42EA-9883-28D18CAB82E5}" destId="{D143E0BC-A9BA-40F9-A7AB-6B0D70D360B2}" srcOrd="0" destOrd="0" presId="urn:microsoft.com/office/officeart/2005/8/layout/chevron1"/>
    <dgm:cxn modelId="{DB70BE69-9A65-42E3-B37E-7B3812045D89}" type="presOf" srcId="{F7C40284-2510-4FBE-B939-585E0788DE1F}" destId="{9BB26D01-CA1D-4DA6-81DF-24F643B94B8F}" srcOrd="0" destOrd="0" presId="urn:microsoft.com/office/officeart/2005/8/layout/chevron1"/>
    <dgm:cxn modelId="{2A921EEA-B0F4-4694-B380-111CD8F5FB39}" srcId="{F7C40284-2510-4FBE-B939-585E0788DE1F}" destId="{6AD058AE-A257-4827-AB2F-736732FC9A85}" srcOrd="1" destOrd="0" parTransId="{F47C0068-5323-40F6-BA68-3347D97EAB3D}" sibTransId="{192FEBC2-B570-4D97-B542-4E5384EDE25B}"/>
    <dgm:cxn modelId="{FD7BBAB8-D9A9-4CC3-AB98-29483F66C53B}" type="presOf" srcId="{6AD058AE-A257-4827-AB2F-736732FC9A85}" destId="{BF2704AB-340F-4D33-9BC8-55B364E3D847}" srcOrd="0" destOrd="0" presId="urn:microsoft.com/office/officeart/2005/8/layout/chevron1"/>
    <dgm:cxn modelId="{6C30E1C5-CD7F-4276-B35F-BD4544D61948}" srcId="{F7C40284-2510-4FBE-B939-585E0788DE1F}" destId="{AD512C0A-C05A-4823-AB26-16C32C870058}" srcOrd="2" destOrd="0" parTransId="{35BD6031-2898-443B-8310-FDCBA202D9AC}" sibTransId="{645BD6FE-CCA9-4E2D-8E37-4E40DEBFA8AD}"/>
    <dgm:cxn modelId="{BD7F9D3E-D25C-4C2D-AF4F-758C6C4E4E57}" srcId="{F7C40284-2510-4FBE-B939-585E0788DE1F}" destId="{76822DD9-65E7-42EA-9883-28D18CAB82E5}" srcOrd="0" destOrd="0" parTransId="{3444FED8-091E-442F-90DA-47451219454D}" sibTransId="{EA9D4C8A-174E-4351-A29F-D643E75CF454}"/>
    <dgm:cxn modelId="{38CC5A8F-DF56-4FB1-BEA0-CAD435EACDD8}" type="presParOf" srcId="{9BB26D01-CA1D-4DA6-81DF-24F643B94B8F}" destId="{D143E0BC-A9BA-40F9-A7AB-6B0D70D360B2}" srcOrd="0" destOrd="0" presId="urn:microsoft.com/office/officeart/2005/8/layout/chevron1"/>
    <dgm:cxn modelId="{7583D74D-7221-4A29-A572-E569D693DDAD}" type="presParOf" srcId="{9BB26D01-CA1D-4DA6-81DF-24F643B94B8F}" destId="{916E9D86-D1AE-49D3-B864-57772AE88166}" srcOrd="1" destOrd="0" presId="urn:microsoft.com/office/officeart/2005/8/layout/chevron1"/>
    <dgm:cxn modelId="{D55B6E7C-8371-4123-93D1-0764372215E2}" type="presParOf" srcId="{9BB26D01-CA1D-4DA6-81DF-24F643B94B8F}" destId="{BF2704AB-340F-4D33-9BC8-55B364E3D847}" srcOrd="2" destOrd="0" presId="urn:microsoft.com/office/officeart/2005/8/layout/chevron1"/>
    <dgm:cxn modelId="{06AD6772-C836-4E6D-B330-FF23B2F57359}" type="presParOf" srcId="{9BB26D01-CA1D-4DA6-81DF-24F643B94B8F}" destId="{3E642DF2-846A-4698-ADE2-F1C0451A46E7}" srcOrd="3" destOrd="0" presId="urn:microsoft.com/office/officeart/2005/8/layout/chevron1"/>
    <dgm:cxn modelId="{CEB5F406-704D-465D-839B-609784339D8B}" type="presParOf" srcId="{9BB26D01-CA1D-4DA6-81DF-24F643B94B8F}" destId="{D75C2C34-8A86-4323-B1C0-05519744682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C40284-2510-4FBE-B939-585E0788DE1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1F1CDF-7F0D-404E-BEC5-BF3F39C5B24E}">
      <dgm:prSet phldrT="[Texto]"/>
      <dgm:spPr>
        <a:solidFill>
          <a:srgbClr val="FF0000"/>
        </a:solidFill>
      </dgm:spPr>
      <dgm:t>
        <a:bodyPr/>
        <a:lstStyle/>
        <a:p>
          <a:endParaRPr lang="es-CO" dirty="0"/>
        </a:p>
      </dgm:t>
    </dgm:pt>
    <dgm:pt modelId="{AA371B61-CE3E-4BEF-9E52-7FE9D6612B85}" type="parTrans" cxnId="{C2021FA8-A794-46F5-BBEC-FF95250866B0}">
      <dgm:prSet/>
      <dgm:spPr/>
      <dgm:t>
        <a:bodyPr/>
        <a:lstStyle/>
        <a:p>
          <a:endParaRPr lang="es-CO"/>
        </a:p>
      </dgm:t>
    </dgm:pt>
    <dgm:pt modelId="{69557E7E-4DFC-45DF-B859-1EDB88963A09}" type="sibTrans" cxnId="{C2021FA8-A794-46F5-BBEC-FF95250866B0}">
      <dgm:prSet/>
      <dgm:spPr/>
      <dgm:t>
        <a:bodyPr/>
        <a:lstStyle/>
        <a:p>
          <a:endParaRPr lang="es-CO"/>
        </a:p>
      </dgm:t>
    </dgm:pt>
    <dgm:pt modelId="{76822DD9-65E7-42EA-9883-28D18CAB82E5}">
      <dgm:prSet phldrT="[Texto]"/>
      <dgm:spPr>
        <a:solidFill>
          <a:srgbClr val="FF0000"/>
        </a:solidFill>
      </dgm:spPr>
      <dgm:t>
        <a:bodyPr/>
        <a:lstStyle/>
        <a:p>
          <a:endParaRPr lang="es-CO" dirty="0"/>
        </a:p>
      </dgm:t>
    </dgm:pt>
    <dgm:pt modelId="{3444FED8-091E-442F-90DA-47451219454D}" type="parTrans" cxnId="{BD7F9D3E-D25C-4C2D-AF4F-758C6C4E4E57}">
      <dgm:prSet/>
      <dgm:spPr/>
      <dgm:t>
        <a:bodyPr/>
        <a:lstStyle/>
        <a:p>
          <a:endParaRPr lang="es-CO"/>
        </a:p>
      </dgm:t>
    </dgm:pt>
    <dgm:pt modelId="{EA9D4C8A-174E-4351-A29F-D643E75CF454}" type="sibTrans" cxnId="{BD7F9D3E-D25C-4C2D-AF4F-758C6C4E4E57}">
      <dgm:prSet/>
      <dgm:spPr/>
      <dgm:t>
        <a:bodyPr/>
        <a:lstStyle/>
        <a:p>
          <a:endParaRPr lang="es-CO"/>
        </a:p>
      </dgm:t>
    </dgm:pt>
    <dgm:pt modelId="{9BB26D01-CA1D-4DA6-81DF-24F643B94B8F}" type="pres">
      <dgm:prSet presAssocID="{F7C40284-2510-4FBE-B939-585E0788DE1F}" presName="Name0" presStyleCnt="0">
        <dgm:presLayoutVars>
          <dgm:dir/>
          <dgm:animLvl val="lvl"/>
          <dgm:resizeHandles val="exact"/>
        </dgm:presLayoutVars>
      </dgm:prSet>
      <dgm:spPr/>
    </dgm:pt>
    <dgm:pt modelId="{3F92CB75-6B01-4037-8E17-661D0379C815}" type="pres">
      <dgm:prSet presAssocID="{4F1F1CDF-7F0D-404E-BEC5-BF3F39C5B24E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B252522-933B-4A15-95A0-54E67784921D}" type="pres">
      <dgm:prSet presAssocID="{69557E7E-4DFC-45DF-B859-1EDB88963A09}" presName="parTxOnlySpace" presStyleCnt="0"/>
      <dgm:spPr/>
    </dgm:pt>
    <dgm:pt modelId="{D143E0BC-A9BA-40F9-A7AB-6B0D70D360B2}" type="pres">
      <dgm:prSet presAssocID="{76822DD9-65E7-42EA-9883-28D18CAB82E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2021FA8-A794-46F5-BBEC-FF95250866B0}" srcId="{F7C40284-2510-4FBE-B939-585E0788DE1F}" destId="{4F1F1CDF-7F0D-404E-BEC5-BF3F39C5B24E}" srcOrd="0" destOrd="0" parTransId="{AA371B61-CE3E-4BEF-9E52-7FE9D6612B85}" sibTransId="{69557E7E-4DFC-45DF-B859-1EDB88963A09}"/>
    <dgm:cxn modelId="{4A6ECC5F-D39F-467B-882A-42F90E93011A}" type="presOf" srcId="{76822DD9-65E7-42EA-9883-28D18CAB82E5}" destId="{D143E0BC-A9BA-40F9-A7AB-6B0D70D360B2}" srcOrd="0" destOrd="0" presId="urn:microsoft.com/office/officeart/2005/8/layout/chevron1"/>
    <dgm:cxn modelId="{1209CCFD-B7B0-4C6B-8BA9-B111148A8A72}" type="presOf" srcId="{F7C40284-2510-4FBE-B939-585E0788DE1F}" destId="{9BB26D01-CA1D-4DA6-81DF-24F643B94B8F}" srcOrd="0" destOrd="0" presId="urn:microsoft.com/office/officeart/2005/8/layout/chevron1"/>
    <dgm:cxn modelId="{0520C17C-79E8-4551-9C05-9DB42C7EE235}" type="presOf" srcId="{4F1F1CDF-7F0D-404E-BEC5-BF3F39C5B24E}" destId="{3F92CB75-6B01-4037-8E17-661D0379C815}" srcOrd="0" destOrd="0" presId="urn:microsoft.com/office/officeart/2005/8/layout/chevron1"/>
    <dgm:cxn modelId="{BD7F9D3E-D25C-4C2D-AF4F-758C6C4E4E57}" srcId="{F7C40284-2510-4FBE-B939-585E0788DE1F}" destId="{76822DD9-65E7-42EA-9883-28D18CAB82E5}" srcOrd="1" destOrd="0" parTransId="{3444FED8-091E-442F-90DA-47451219454D}" sibTransId="{EA9D4C8A-174E-4351-A29F-D643E75CF454}"/>
    <dgm:cxn modelId="{9AC9281A-0EB9-4C49-8E2B-36E411641E48}" type="presParOf" srcId="{9BB26D01-CA1D-4DA6-81DF-24F643B94B8F}" destId="{3F92CB75-6B01-4037-8E17-661D0379C815}" srcOrd="0" destOrd="0" presId="urn:microsoft.com/office/officeart/2005/8/layout/chevron1"/>
    <dgm:cxn modelId="{F3CBF004-DA2D-4763-8DC5-CE07226279B9}" type="presParOf" srcId="{9BB26D01-CA1D-4DA6-81DF-24F643B94B8F}" destId="{BB252522-933B-4A15-95A0-54E67784921D}" srcOrd="1" destOrd="0" presId="urn:microsoft.com/office/officeart/2005/8/layout/chevron1"/>
    <dgm:cxn modelId="{854E65F9-CA13-43B3-9E75-D33A25FE7A5C}" type="presParOf" srcId="{9BB26D01-CA1D-4DA6-81DF-24F643B94B8F}" destId="{D143E0BC-A9BA-40F9-A7AB-6B0D70D360B2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C40284-2510-4FBE-B939-585E0788DE1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1F1CDF-7F0D-404E-BEC5-BF3F39C5B24E}">
      <dgm:prSet phldrT="[Texto]"/>
      <dgm:spPr/>
      <dgm:t>
        <a:bodyPr/>
        <a:lstStyle/>
        <a:p>
          <a:endParaRPr lang="es-CO" dirty="0"/>
        </a:p>
      </dgm:t>
    </dgm:pt>
    <dgm:pt modelId="{69557E7E-4DFC-45DF-B859-1EDB88963A09}" type="sibTrans" cxnId="{C2021FA8-A794-46F5-BBEC-FF95250866B0}">
      <dgm:prSet/>
      <dgm:spPr/>
      <dgm:t>
        <a:bodyPr/>
        <a:lstStyle/>
        <a:p>
          <a:endParaRPr lang="es-CO"/>
        </a:p>
      </dgm:t>
    </dgm:pt>
    <dgm:pt modelId="{AA371B61-CE3E-4BEF-9E52-7FE9D6612B85}" type="parTrans" cxnId="{C2021FA8-A794-46F5-BBEC-FF95250866B0}">
      <dgm:prSet/>
      <dgm:spPr/>
      <dgm:t>
        <a:bodyPr/>
        <a:lstStyle/>
        <a:p>
          <a:endParaRPr lang="es-CO"/>
        </a:p>
      </dgm:t>
    </dgm:pt>
    <dgm:pt modelId="{76822DD9-65E7-42EA-9883-28D18CAB82E5}">
      <dgm:prSet phldrT="[Texto]"/>
      <dgm:spPr/>
      <dgm:t>
        <a:bodyPr/>
        <a:lstStyle/>
        <a:p>
          <a:endParaRPr lang="es-CO" dirty="0"/>
        </a:p>
      </dgm:t>
    </dgm:pt>
    <dgm:pt modelId="{EA9D4C8A-174E-4351-A29F-D643E75CF454}" type="sibTrans" cxnId="{BD7F9D3E-D25C-4C2D-AF4F-758C6C4E4E57}">
      <dgm:prSet/>
      <dgm:spPr/>
      <dgm:t>
        <a:bodyPr/>
        <a:lstStyle/>
        <a:p>
          <a:endParaRPr lang="es-CO"/>
        </a:p>
      </dgm:t>
    </dgm:pt>
    <dgm:pt modelId="{3444FED8-091E-442F-90DA-47451219454D}" type="parTrans" cxnId="{BD7F9D3E-D25C-4C2D-AF4F-758C6C4E4E57}">
      <dgm:prSet/>
      <dgm:spPr/>
      <dgm:t>
        <a:bodyPr/>
        <a:lstStyle/>
        <a:p>
          <a:endParaRPr lang="es-CO"/>
        </a:p>
      </dgm:t>
    </dgm:pt>
    <dgm:pt modelId="{6AD058AE-A257-4827-AB2F-736732FC9A85}">
      <dgm:prSet phldrT="[Texto]"/>
      <dgm:spPr/>
      <dgm:t>
        <a:bodyPr/>
        <a:lstStyle/>
        <a:p>
          <a:endParaRPr lang="es-CO" dirty="0"/>
        </a:p>
      </dgm:t>
    </dgm:pt>
    <dgm:pt modelId="{192FEBC2-B570-4D97-B542-4E5384EDE25B}" type="sibTrans" cxnId="{2A921EEA-B0F4-4694-B380-111CD8F5FB39}">
      <dgm:prSet/>
      <dgm:spPr/>
      <dgm:t>
        <a:bodyPr/>
        <a:lstStyle/>
        <a:p>
          <a:endParaRPr lang="es-CO"/>
        </a:p>
      </dgm:t>
    </dgm:pt>
    <dgm:pt modelId="{F47C0068-5323-40F6-BA68-3347D97EAB3D}" type="parTrans" cxnId="{2A921EEA-B0F4-4694-B380-111CD8F5FB39}">
      <dgm:prSet/>
      <dgm:spPr/>
      <dgm:t>
        <a:bodyPr/>
        <a:lstStyle/>
        <a:p>
          <a:endParaRPr lang="es-CO"/>
        </a:p>
      </dgm:t>
    </dgm:pt>
    <dgm:pt modelId="{9BB26D01-CA1D-4DA6-81DF-24F643B94B8F}" type="pres">
      <dgm:prSet presAssocID="{F7C40284-2510-4FBE-B939-585E0788DE1F}" presName="Name0" presStyleCnt="0">
        <dgm:presLayoutVars>
          <dgm:dir/>
          <dgm:animLvl val="lvl"/>
          <dgm:resizeHandles val="exact"/>
        </dgm:presLayoutVars>
      </dgm:prSet>
      <dgm:spPr/>
    </dgm:pt>
    <dgm:pt modelId="{3F92CB75-6B01-4037-8E17-661D0379C815}" type="pres">
      <dgm:prSet presAssocID="{4F1F1CDF-7F0D-404E-BEC5-BF3F39C5B24E}" presName="parTxOnly" presStyleLbl="node1" presStyleIdx="0" presStyleCnt="3" custLinFactNeighborX="41612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B252522-933B-4A15-95A0-54E67784921D}" type="pres">
      <dgm:prSet presAssocID="{69557E7E-4DFC-45DF-B859-1EDB88963A09}" presName="parTxOnlySpace" presStyleCnt="0"/>
      <dgm:spPr/>
    </dgm:pt>
    <dgm:pt modelId="{D143E0BC-A9BA-40F9-A7AB-6B0D70D360B2}" type="pres">
      <dgm:prSet presAssocID="{76822DD9-65E7-42EA-9883-28D18CAB82E5}" presName="parTxOnly" presStyleLbl="node1" presStyleIdx="1" presStyleCnt="3" custLinFactNeighborX="41612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16E9D86-D1AE-49D3-B864-57772AE88166}" type="pres">
      <dgm:prSet presAssocID="{EA9D4C8A-174E-4351-A29F-D643E75CF454}" presName="parTxOnlySpace" presStyleCnt="0"/>
      <dgm:spPr/>
    </dgm:pt>
    <dgm:pt modelId="{BF2704AB-340F-4D33-9BC8-55B364E3D847}" type="pres">
      <dgm:prSet presAssocID="{6AD058AE-A257-4827-AB2F-736732FC9A85}" presName="parTxOnly" presStyleLbl="node1" presStyleIdx="2" presStyleCnt="3" custLinFactNeighborX="38913" custLinFactNeighborY="31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463A35F-1418-49B6-8D35-DEC58AEC6E69}" type="presOf" srcId="{F7C40284-2510-4FBE-B939-585E0788DE1F}" destId="{9BB26D01-CA1D-4DA6-81DF-24F643B94B8F}" srcOrd="0" destOrd="0" presId="urn:microsoft.com/office/officeart/2005/8/layout/chevron1"/>
    <dgm:cxn modelId="{AB0FEB58-943B-4139-A167-32CD5B3CD7FD}" type="presOf" srcId="{4F1F1CDF-7F0D-404E-BEC5-BF3F39C5B24E}" destId="{3F92CB75-6B01-4037-8E17-661D0379C815}" srcOrd="0" destOrd="0" presId="urn:microsoft.com/office/officeart/2005/8/layout/chevron1"/>
    <dgm:cxn modelId="{10471348-6565-4E5E-BD2A-1132BD7B467C}" type="presOf" srcId="{76822DD9-65E7-42EA-9883-28D18CAB82E5}" destId="{D143E0BC-A9BA-40F9-A7AB-6B0D70D360B2}" srcOrd="0" destOrd="0" presId="urn:microsoft.com/office/officeart/2005/8/layout/chevron1"/>
    <dgm:cxn modelId="{A723A588-3AF1-484C-A5FD-35850C41D277}" type="presOf" srcId="{6AD058AE-A257-4827-AB2F-736732FC9A85}" destId="{BF2704AB-340F-4D33-9BC8-55B364E3D847}" srcOrd="0" destOrd="0" presId="urn:microsoft.com/office/officeart/2005/8/layout/chevron1"/>
    <dgm:cxn modelId="{2A921EEA-B0F4-4694-B380-111CD8F5FB39}" srcId="{F7C40284-2510-4FBE-B939-585E0788DE1F}" destId="{6AD058AE-A257-4827-AB2F-736732FC9A85}" srcOrd="2" destOrd="0" parTransId="{F47C0068-5323-40F6-BA68-3347D97EAB3D}" sibTransId="{192FEBC2-B570-4D97-B542-4E5384EDE25B}"/>
    <dgm:cxn modelId="{BD7F9D3E-D25C-4C2D-AF4F-758C6C4E4E57}" srcId="{F7C40284-2510-4FBE-B939-585E0788DE1F}" destId="{76822DD9-65E7-42EA-9883-28D18CAB82E5}" srcOrd="1" destOrd="0" parTransId="{3444FED8-091E-442F-90DA-47451219454D}" sibTransId="{EA9D4C8A-174E-4351-A29F-D643E75CF454}"/>
    <dgm:cxn modelId="{C2021FA8-A794-46F5-BBEC-FF95250866B0}" srcId="{F7C40284-2510-4FBE-B939-585E0788DE1F}" destId="{4F1F1CDF-7F0D-404E-BEC5-BF3F39C5B24E}" srcOrd="0" destOrd="0" parTransId="{AA371B61-CE3E-4BEF-9E52-7FE9D6612B85}" sibTransId="{69557E7E-4DFC-45DF-B859-1EDB88963A09}"/>
    <dgm:cxn modelId="{61A098A7-2224-4DEE-B892-2674CB60CCB9}" type="presParOf" srcId="{9BB26D01-CA1D-4DA6-81DF-24F643B94B8F}" destId="{3F92CB75-6B01-4037-8E17-661D0379C815}" srcOrd="0" destOrd="0" presId="urn:microsoft.com/office/officeart/2005/8/layout/chevron1"/>
    <dgm:cxn modelId="{33FAA418-7F5B-4611-82C2-6B0C2B5E65DA}" type="presParOf" srcId="{9BB26D01-CA1D-4DA6-81DF-24F643B94B8F}" destId="{BB252522-933B-4A15-95A0-54E67784921D}" srcOrd="1" destOrd="0" presId="urn:microsoft.com/office/officeart/2005/8/layout/chevron1"/>
    <dgm:cxn modelId="{F3D10E02-C10A-4158-A90C-19E99B823FD8}" type="presParOf" srcId="{9BB26D01-CA1D-4DA6-81DF-24F643B94B8F}" destId="{D143E0BC-A9BA-40F9-A7AB-6B0D70D360B2}" srcOrd="2" destOrd="0" presId="urn:microsoft.com/office/officeart/2005/8/layout/chevron1"/>
    <dgm:cxn modelId="{6BF55D14-F7E1-4B8A-879D-62920D94EC76}" type="presParOf" srcId="{9BB26D01-CA1D-4DA6-81DF-24F643B94B8F}" destId="{916E9D86-D1AE-49D3-B864-57772AE88166}" srcOrd="3" destOrd="0" presId="urn:microsoft.com/office/officeart/2005/8/layout/chevron1"/>
    <dgm:cxn modelId="{C96AE7E2-5E46-4C0E-9BA9-04DA1C95CD6F}" type="presParOf" srcId="{9BB26D01-CA1D-4DA6-81DF-24F643B94B8F}" destId="{BF2704AB-340F-4D33-9BC8-55B364E3D84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3E0BC-A9BA-40F9-A7AB-6B0D70D360B2}">
      <dsp:nvSpPr>
        <dsp:cNvPr id="0" name=""/>
        <dsp:cNvSpPr/>
      </dsp:nvSpPr>
      <dsp:spPr>
        <a:xfrm>
          <a:off x="0" y="625061"/>
          <a:ext cx="1781889" cy="712755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PROYECCIÓN</a:t>
          </a:r>
          <a:endParaRPr lang="es-CO" sz="900" kern="1200" dirty="0"/>
        </a:p>
      </dsp:txBody>
      <dsp:txXfrm>
        <a:off x="356378" y="625061"/>
        <a:ext cx="1069134" cy="712755"/>
      </dsp:txXfrm>
    </dsp:sp>
    <dsp:sp modelId="{BF2704AB-340F-4D33-9BC8-55B364E3D847}">
      <dsp:nvSpPr>
        <dsp:cNvPr id="0" name=""/>
        <dsp:cNvSpPr/>
      </dsp:nvSpPr>
      <dsp:spPr>
        <a:xfrm>
          <a:off x="1402793" y="628404"/>
          <a:ext cx="1781889" cy="712755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INVESTIGACIÓN</a:t>
          </a:r>
          <a:endParaRPr lang="es-CO" sz="900" kern="1200" dirty="0"/>
        </a:p>
      </dsp:txBody>
      <dsp:txXfrm>
        <a:off x="1759171" y="628404"/>
        <a:ext cx="1069134" cy="712755"/>
      </dsp:txXfrm>
    </dsp:sp>
    <dsp:sp modelId="{D75C2C34-8A86-4323-B1C0-055197446827}">
      <dsp:nvSpPr>
        <dsp:cNvPr id="0" name=""/>
        <dsp:cNvSpPr/>
      </dsp:nvSpPr>
      <dsp:spPr>
        <a:xfrm>
          <a:off x="2831976" y="628404"/>
          <a:ext cx="1781889" cy="712755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FORMACIÓN</a:t>
          </a:r>
          <a:endParaRPr lang="es-CO" sz="900" kern="1200" dirty="0"/>
        </a:p>
      </dsp:txBody>
      <dsp:txXfrm>
        <a:off x="3188354" y="628404"/>
        <a:ext cx="1069134" cy="712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2CB75-6B01-4037-8E17-661D0379C815}">
      <dsp:nvSpPr>
        <dsp:cNvPr id="0" name=""/>
        <dsp:cNvSpPr/>
      </dsp:nvSpPr>
      <dsp:spPr>
        <a:xfrm>
          <a:off x="4261" y="174636"/>
          <a:ext cx="2547198" cy="1018879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PLANEACIÓN</a:t>
          </a:r>
          <a:endParaRPr lang="es-CO" sz="1600" kern="1200" dirty="0"/>
        </a:p>
      </dsp:txBody>
      <dsp:txXfrm>
        <a:off x="513701" y="174636"/>
        <a:ext cx="1528319" cy="1018879"/>
      </dsp:txXfrm>
    </dsp:sp>
    <dsp:sp modelId="{D143E0BC-A9BA-40F9-A7AB-6B0D70D360B2}">
      <dsp:nvSpPr>
        <dsp:cNvPr id="0" name=""/>
        <dsp:cNvSpPr/>
      </dsp:nvSpPr>
      <dsp:spPr>
        <a:xfrm>
          <a:off x="2296740" y="174636"/>
          <a:ext cx="2547198" cy="1018879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CONTROL</a:t>
          </a:r>
          <a:endParaRPr lang="es-CO" sz="1600" kern="1200" dirty="0"/>
        </a:p>
      </dsp:txBody>
      <dsp:txXfrm>
        <a:off x="2806180" y="174636"/>
        <a:ext cx="1528319" cy="10188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2CB75-6B01-4037-8E17-661D0379C815}">
      <dsp:nvSpPr>
        <dsp:cNvPr id="0" name=""/>
        <dsp:cNvSpPr/>
      </dsp:nvSpPr>
      <dsp:spPr>
        <a:xfrm>
          <a:off x="73429" y="337978"/>
          <a:ext cx="1730485" cy="6921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Gestión de financiera</a:t>
          </a:r>
          <a:endParaRPr lang="es-CO" sz="1300" kern="1200" dirty="0"/>
        </a:p>
      </dsp:txBody>
      <dsp:txXfrm>
        <a:off x="419526" y="337978"/>
        <a:ext cx="1038291" cy="692194"/>
      </dsp:txXfrm>
    </dsp:sp>
    <dsp:sp modelId="{D143E0BC-A9BA-40F9-A7AB-6B0D70D360B2}">
      <dsp:nvSpPr>
        <dsp:cNvPr id="0" name=""/>
        <dsp:cNvSpPr/>
      </dsp:nvSpPr>
      <dsp:spPr>
        <a:xfrm>
          <a:off x="1630866" y="337978"/>
          <a:ext cx="1730485" cy="6921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RRHH</a:t>
          </a:r>
          <a:endParaRPr lang="es-CO" sz="1300" kern="1200" dirty="0"/>
        </a:p>
      </dsp:txBody>
      <dsp:txXfrm>
        <a:off x="1976963" y="337978"/>
        <a:ext cx="1038291" cy="692194"/>
      </dsp:txXfrm>
    </dsp:sp>
    <dsp:sp modelId="{BF2704AB-340F-4D33-9BC8-55B364E3D847}">
      <dsp:nvSpPr>
        <dsp:cNvPr id="0" name=""/>
        <dsp:cNvSpPr/>
      </dsp:nvSpPr>
      <dsp:spPr>
        <a:xfrm>
          <a:off x="3117714" y="360039"/>
          <a:ext cx="1730485" cy="6921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err="1" smtClean="0"/>
            <a:t>Tecnólogicos</a:t>
          </a:r>
          <a:endParaRPr lang="es-CO" sz="1300" kern="1200" dirty="0"/>
        </a:p>
      </dsp:txBody>
      <dsp:txXfrm>
        <a:off x="3463811" y="360039"/>
        <a:ext cx="1038291" cy="6921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3E0BC-A9BA-40F9-A7AB-6B0D70D360B2}">
      <dsp:nvSpPr>
        <dsp:cNvPr id="0" name=""/>
        <dsp:cNvSpPr/>
      </dsp:nvSpPr>
      <dsp:spPr>
        <a:xfrm>
          <a:off x="41975" y="625061"/>
          <a:ext cx="1781889" cy="712755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57341" rIns="57341" bIns="57341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4300" kern="1200" dirty="0"/>
        </a:p>
      </dsp:txBody>
      <dsp:txXfrm>
        <a:off x="398353" y="625061"/>
        <a:ext cx="1069134" cy="712755"/>
      </dsp:txXfrm>
    </dsp:sp>
    <dsp:sp modelId="{BF2704AB-340F-4D33-9BC8-55B364E3D847}">
      <dsp:nvSpPr>
        <dsp:cNvPr id="0" name=""/>
        <dsp:cNvSpPr/>
      </dsp:nvSpPr>
      <dsp:spPr>
        <a:xfrm>
          <a:off x="1463825" y="648069"/>
          <a:ext cx="1781889" cy="712755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57341" rIns="57341" bIns="57341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4300" kern="1200" dirty="0"/>
        </a:p>
      </dsp:txBody>
      <dsp:txXfrm>
        <a:off x="1820203" y="648069"/>
        <a:ext cx="1069134" cy="712755"/>
      </dsp:txXfrm>
    </dsp:sp>
    <dsp:sp modelId="{D75C2C34-8A86-4323-B1C0-055197446827}">
      <dsp:nvSpPr>
        <dsp:cNvPr id="0" name=""/>
        <dsp:cNvSpPr/>
      </dsp:nvSpPr>
      <dsp:spPr>
        <a:xfrm>
          <a:off x="2831976" y="628404"/>
          <a:ext cx="1781889" cy="712755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57341" rIns="57341" bIns="57341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4300" kern="1200" dirty="0"/>
        </a:p>
      </dsp:txBody>
      <dsp:txXfrm>
        <a:off x="3188354" y="628404"/>
        <a:ext cx="1069134" cy="7127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2CB75-6B01-4037-8E17-661D0379C815}">
      <dsp:nvSpPr>
        <dsp:cNvPr id="0" name=""/>
        <dsp:cNvSpPr/>
      </dsp:nvSpPr>
      <dsp:spPr>
        <a:xfrm>
          <a:off x="4261" y="174636"/>
          <a:ext cx="2547198" cy="1018879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31" tIns="82677" rIns="82677" bIns="82677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200" kern="1200" dirty="0"/>
        </a:p>
      </dsp:txBody>
      <dsp:txXfrm>
        <a:off x="513701" y="174636"/>
        <a:ext cx="1528319" cy="1018879"/>
      </dsp:txXfrm>
    </dsp:sp>
    <dsp:sp modelId="{D143E0BC-A9BA-40F9-A7AB-6B0D70D360B2}">
      <dsp:nvSpPr>
        <dsp:cNvPr id="0" name=""/>
        <dsp:cNvSpPr/>
      </dsp:nvSpPr>
      <dsp:spPr>
        <a:xfrm>
          <a:off x="2296740" y="174636"/>
          <a:ext cx="2547198" cy="1018879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31" tIns="82677" rIns="82677" bIns="82677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200" kern="1200" dirty="0"/>
        </a:p>
      </dsp:txBody>
      <dsp:txXfrm>
        <a:off x="2806180" y="174636"/>
        <a:ext cx="1528319" cy="10188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2CB75-6B01-4037-8E17-661D0379C815}">
      <dsp:nvSpPr>
        <dsp:cNvPr id="0" name=""/>
        <dsp:cNvSpPr/>
      </dsp:nvSpPr>
      <dsp:spPr>
        <a:xfrm>
          <a:off x="73429" y="337978"/>
          <a:ext cx="1730485" cy="6921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4200" kern="1200" dirty="0"/>
        </a:p>
      </dsp:txBody>
      <dsp:txXfrm>
        <a:off x="419526" y="337978"/>
        <a:ext cx="1038291" cy="692194"/>
      </dsp:txXfrm>
    </dsp:sp>
    <dsp:sp modelId="{D143E0BC-A9BA-40F9-A7AB-6B0D70D360B2}">
      <dsp:nvSpPr>
        <dsp:cNvPr id="0" name=""/>
        <dsp:cNvSpPr/>
      </dsp:nvSpPr>
      <dsp:spPr>
        <a:xfrm>
          <a:off x="1630866" y="337978"/>
          <a:ext cx="1730485" cy="6921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4200" kern="1200" dirty="0"/>
        </a:p>
      </dsp:txBody>
      <dsp:txXfrm>
        <a:off x="1976963" y="337978"/>
        <a:ext cx="1038291" cy="692194"/>
      </dsp:txXfrm>
    </dsp:sp>
    <dsp:sp modelId="{BF2704AB-340F-4D33-9BC8-55B364E3D847}">
      <dsp:nvSpPr>
        <dsp:cNvPr id="0" name=""/>
        <dsp:cNvSpPr/>
      </dsp:nvSpPr>
      <dsp:spPr>
        <a:xfrm>
          <a:off x="3117714" y="360039"/>
          <a:ext cx="1730485" cy="6921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4200" kern="1200" dirty="0"/>
        </a:p>
      </dsp:txBody>
      <dsp:txXfrm>
        <a:off x="3463811" y="360039"/>
        <a:ext cx="1038291" cy="692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39A0A-D56E-40B4-AC72-7A34CE588B57}" type="datetimeFigureOut">
              <a:rPr lang="es-CO" smtClean="0"/>
              <a:pPr/>
              <a:t>27/12/2013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9636F-F341-4540-A8D3-3DB6FD7267B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69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636F-F341-4540-A8D3-3DB6FD7267B3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EA87451-C76E-4D94-AD89-F65B70C52E7B}" type="datetimeFigureOut">
              <a:rPr lang="es-CO" smtClean="0"/>
              <a:pPr/>
              <a:t>27/12/2013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CA47676-ED82-4256-9086-9401BC27070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7451-C76E-4D94-AD89-F65B70C52E7B}" type="datetimeFigureOut">
              <a:rPr lang="es-CO" smtClean="0"/>
              <a:pPr/>
              <a:t>27/12/2013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7676-ED82-4256-9086-9401BC27070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7451-C76E-4D94-AD89-F65B70C52E7B}" type="datetimeFigureOut">
              <a:rPr lang="es-CO" smtClean="0"/>
              <a:pPr/>
              <a:t>27/12/2013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7676-ED82-4256-9086-9401BC27070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A87451-C76E-4D94-AD89-F65B70C52E7B}" type="datetimeFigureOut">
              <a:rPr lang="es-CO" smtClean="0"/>
              <a:pPr/>
              <a:t>27/12/2013</a:t>
            </a:fld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A47676-ED82-4256-9086-9401BC27070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EA87451-C76E-4D94-AD89-F65B70C52E7B}" type="datetimeFigureOut">
              <a:rPr lang="es-CO" smtClean="0"/>
              <a:pPr/>
              <a:t>27/12/2013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CA47676-ED82-4256-9086-9401BC27070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7451-C76E-4D94-AD89-F65B70C52E7B}" type="datetimeFigureOut">
              <a:rPr lang="es-CO" smtClean="0"/>
              <a:pPr/>
              <a:t>27/12/2013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7676-ED82-4256-9086-9401BC27070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7451-C76E-4D94-AD89-F65B70C52E7B}" type="datetimeFigureOut">
              <a:rPr lang="es-CO" smtClean="0"/>
              <a:pPr/>
              <a:t>27/12/2013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7676-ED82-4256-9086-9401BC27070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A87451-C76E-4D94-AD89-F65B70C52E7B}" type="datetimeFigureOut">
              <a:rPr lang="es-CO" smtClean="0"/>
              <a:pPr/>
              <a:t>27/12/2013</a:t>
            </a:fld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A47676-ED82-4256-9086-9401BC27070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87451-C76E-4D94-AD89-F65B70C52E7B}" type="datetimeFigureOut">
              <a:rPr lang="es-CO" smtClean="0"/>
              <a:pPr/>
              <a:t>27/12/2013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47676-ED82-4256-9086-9401BC27070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A87451-C76E-4D94-AD89-F65B70C52E7B}" type="datetimeFigureOut">
              <a:rPr lang="es-CO" smtClean="0"/>
              <a:pPr/>
              <a:t>27/12/2013</a:t>
            </a:fld>
            <a:endParaRPr lang="es-C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CA47676-ED82-4256-9086-9401BC27070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A87451-C76E-4D94-AD89-F65B70C52E7B}" type="datetimeFigureOut">
              <a:rPr lang="es-CO" smtClean="0"/>
              <a:pPr/>
              <a:t>27/12/2013</a:t>
            </a:fld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CA47676-ED82-4256-9086-9401BC27070C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EA87451-C76E-4D94-AD89-F65B70C52E7B}" type="datetimeFigureOut">
              <a:rPr lang="es-CO" smtClean="0"/>
              <a:pPr/>
              <a:t>27/12/2013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CA47676-ED82-4256-9086-9401BC27070C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slide" Target="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slide" Target="slide1.xml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>
            <a:normAutofit/>
          </a:bodyPr>
          <a:lstStyle/>
          <a:p>
            <a:r>
              <a:rPr lang="es-CO" dirty="0" smtClean="0"/>
              <a:t>PASOS PARA ELABORAR UN MAPA DE PROCESOS BÁSICO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925144"/>
          </a:xfrm>
        </p:spPr>
        <p:txBody>
          <a:bodyPr>
            <a:normAutofit fontScale="92500" lnSpcReduction="10000"/>
          </a:bodyPr>
          <a:lstStyle/>
          <a:p>
            <a:pPr indent="20638">
              <a:buNone/>
            </a:pPr>
            <a:r>
              <a:rPr lang="es-CO" dirty="0" smtClean="0"/>
              <a:t>Ejemplo básico.  Caso de Estudio</a:t>
            </a:r>
          </a:p>
          <a:p>
            <a:pPr indent="20638">
              <a:buNone/>
            </a:pPr>
            <a:endParaRPr lang="es-CO" dirty="0" smtClean="0"/>
          </a:p>
          <a:p>
            <a:pPr indent="20638" algn="just">
              <a:buNone/>
            </a:pPr>
            <a:r>
              <a:rPr lang="es-ES" dirty="0" smtClean="0"/>
              <a:t>La universidad XYZ, a través de su </a:t>
            </a:r>
            <a:r>
              <a:rPr lang="es-ES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hlinkClick r:id="" action="ppaction://noaction"/>
              </a:rPr>
              <a:t>área de planeación institucional y la </a:t>
            </a:r>
            <a:r>
              <a:rPr lang="es-ES" sz="2600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hlinkClick r:id="" action="ppaction://noaction"/>
              </a:rPr>
              <a:t>de</a:t>
            </a:r>
            <a:r>
              <a:rPr lang="es-ES" dirty="0" smtClean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hlinkClick r:id="" action="ppaction://noaction"/>
              </a:rPr>
              <a:t> gestión de control,  ha identificado </a:t>
            </a:r>
            <a:r>
              <a:rPr lang="es-ES" dirty="0" smtClean="0"/>
              <a:t>que en su entorno, existe </a:t>
            </a:r>
            <a:r>
              <a:rPr lang="es-ES" dirty="0" smtClean="0">
                <a:ln>
                  <a:solidFill>
                    <a:srgbClr val="00B050"/>
                  </a:solidFill>
                </a:ln>
                <a:hlinkClick r:id="" action="ppaction://noaction"/>
              </a:rPr>
              <a:t>la necesidad de formación, investigación y generación de conocimiento, extensión y proyección social, desarrollo humano</a:t>
            </a:r>
            <a:r>
              <a:rPr lang="es-ES" dirty="0" smtClean="0">
                <a:ln>
                  <a:solidFill>
                    <a:srgbClr val="00B050"/>
                  </a:solidFill>
                </a:ln>
              </a:rPr>
              <a:t> </a:t>
            </a:r>
            <a:r>
              <a:rPr lang="es-ES" dirty="0" smtClean="0"/>
              <a:t>para el progreso de la comunidad.  </a:t>
            </a:r>
          </a:p>
          <a:p>
            <a:pPr indent="20638" algn="just">
              <a:buNone/>
            </a:pPr>
            <a:endParaRPr lang="es-ES" dirty="0" smtClean="0"/>
          </a:p>
          <a:p>
            <a:pPr indent="20638" algn="just">
              <a:buNone/>
            </a:pPr>
            <a:r>
              <a:rPr lang="es-ES" dirty="0" smtClean="0"/>
              <a:t>Por tal razón </a:t>
            </a:r>
            <a:r>
              <a:rPr lang="es-ES" dirty="0" smtClean="0">
                <a:ln>
                  <a:solidFill>
                    <a:srgbClr val="FF0000"/>
                  </a:solidFill>
                </a:ln>
                <a:hlinkClick r:id="" action="ppaction://noaction"/>
              </a:rPr>
              <a:t>ha </a:t>
            </a:r>
            <a:r>
              <a:rPr lang="es-ES" dirty="0" err="1" smtClean="0">
                <a:ln>
                  <a:solidFill>
                    <a:srgbClr val="FF0000"/>
                  </a:solidFill>
                </a:ln>
                <a:hlinkClick r:id="" action="ppaction://noaction"/>
              </a:rPr>
              <a:t>decididó</a:t>
            </a:r>
            <a:r>
              <a:rPr lang="es-ES" dirty="0" smtClean="0">
                <a:ln>
                  <a:solidFill>
                    <a:srgbClr val="FF0000"/>
                  </a:solidFill>
                </a:ln>
              </a:rPr>
              <a:t> </a:t>
            </a:r>
            <a:r>
              <a:rPr lang="es-ES" dirty="0" smtClean="0"/>
              <a:t>suplir estos servicios a la comunidad mediante su organización, comprendiendo que para ello </a:t>
            </a:r>
            <a:r>
              <a:rPr lang="es-ES" dirty="0" smtClean="0">
                <a:hlinkClick r:id="" action="ppaction://noaction"/>
              </a:rPr>
              <a:t>debe soportarse </a:t>
            </a:r>
            <a:r>
              <a:rPr lang="es-ES" dirty="0" smtClean="0"/>
              <a:t>en la </a:t>
            </a:r>
            <a:r>
              <a:rPr lang="es-ES" dirty="0" smtClean="0">
                <a:hlinkClick r:id="" action="ppaction://noaction"/>
              </a:rPr>
              <a:t>gestión financiera, en una gestión de recursos tecnológicos y de recursos humanos</a:t>
            </a:r>
            <a:r>
              <a:rPr lang="es-ES" dirty="0" smtClean="0"/>
              <a:t> entre otros</a:t>
            </a:r>
            <a:endParaRPr lang="es-CO" dirty="0" smtClean="0"/>
          </a:p>
          <a:p>
            <a:pPr indent="20638">
              <a:buNone/>
            </a:pPr>
            <a:endParaRPr lang="es-CO" dirty="0"/>
          </a:p>
        </p:txBody>
      </p:sp>
      <p:sp>
        <p:nvSpPr>
          <p:cNvPr id="4" name="3 Flecha en U">
            <a:hlinkClick r:id="rId3" action="ppaction://hlinksldjump"/>
          </p:cNvPr>
          <p:cNvSpPr/>
          <p:nvPr/>
        </p:nvSpPr>
        <p:spPr>
          <a:xfrm>
            <a:off x="8316416" y="5805264"/>
            <a:ext cx="432048" cy="43204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Pentágono">
            <a:hlinkClick r:id="rId2" action="ppaction://hlinksldjump"/>
          </p:cNvPr>
          <p:cNvSpPr/>
          <p:nvPr/>
        </p:nvSpPr>
        <p:spPr>
          <a:xfrm>
            <a:off x="1446628" y="1283836"/>
            <a:ext cx="6264696" cy="122413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Pentágono">
            <a:hlinkClick r:id="rId2" action="ppaction://hlinksldjump"/>
          </p:cNvPr>
          <p:cNvSpPr/>
          <p:nvPr/>
        </p:nvSpPr>
        <p:spPr>
          <a:xfrm>
            <a:off x="1446628" y="3372068"/>
            <a:ext cx="6264696" cy="1224136"/>
          </a:xfrm>
          <a:prstGeom prst="homePlate">
            <a:avLst/>
          </a:prstGeom>
          <a:solidFill>
            <a:srgbClr val="BEE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Pentágono">
            <a:hlinkClick r:id="rId2" action="ppaction://hlinksldjump"/>
          </p:cNvPr>
          <p:cNvSpPr/>
          <p:nvPr/>
        </p:nvSpPr>
        <p:spPr>
          <a:xfrm>
            <a:off x="1446628" y="5460300"/>
            <a:ext cx="6264696" cy="1224136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26" name="25 Diagrama"/>
          <p:cNvGraphicFramePr/>
          <p:nvPr/>
        </p:nvGraphicFramePr>
        <p:xfrm>
          <a:off x="1956048" y="2996952"/>
          <a:ext cx="4992216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7" name="26 Diagrama"/>
          <p:cNvGraphicFramePr/>
          <p:nvPr>
            <p:extLst>
              <p:ext uri="{D42A27DB-BD31-4B8C-83A1-F6EECF244321}">
                <p14:modId xmlns:p14="http://schemas.microsoft.com/office/powerpoint/2010/main" val="714615704"/>
              </p:ext>
            </p:extLst>
          </p:nvPr>
        </p:nvGraphicFramePr>
        <p:xfrm>
          <a:off x="2007412" y="1211828"/>
          <a:ext cx="484820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8" name="27 Diagrama"/>
          <p:cNvGraphicFramePr/>
          <p:nvPr/>
        </p:nvGraphicFramePr>
        <p:xfrm>
          <a:off x="2007412" y="5388292"/>
          <a:ext cx="484820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9" name="28 CuadroTexto"/>
          <p:cNvSpPr txBox="1"/>
          <p:nvPr/>
        </p:nvSpPr>
        <p:spPr>
          <a:xfrm>
            <a:off x="78476" y="923796"/>
            <a:ext cx="831894" cy="4464496"/>
          </a:xfrm>
          <a:prstGeom prst="rect">
            <a:avLst/>
          </a:prstGeom>
          <a:noFill/>
        </p:spPr>
        <p:txBody>
          <a:bodyPr vert="wordArtVert" wrap="square" rtlCol="0" anchor="ctr" anchorCtr="1">
            <a:spAutoFit/>
          </a:bodyPr>
          <a:lstStyle/>
          <a:p>
            <a:r>
              <a:rPr lang="es-CO" dirty="0" smtClean="0"/>
              <a:t>CLIENTES</a:t>
            </a:r>
          </a:p>
          <a:p>
            <a:r>
              <a:rPr lang="es-CO" dirty="0" smtClean="0"/>
              <a:t>NECESIDADES</a:t>
            </a:r>
            <a:endParaRPr lang="es-CO" dirty="0"/>
          </a:p>
        </p:txBody>
      </p:sp>
      <p:sp>
        <p:nvSpPr>
          <p:cNvPr id="30" name="29 CuadroTexto"/>
          <p:cNvSpPr txBox="1"/>
          <p:nvPr/>
        </p:nvSpPr>
        <p:spPr>
          <a:xfrm>
            <a:off x="7999356" y="1283836"/>
            <a:ext cx="831894" cy="489654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CO" dirty="0" smtClean="0"/>
              <a:t>CLIENTES SATISFACCIONES</a:t>
            </a:r>
            <a:endParaRPr lang="es-CO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598756" y="9237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PROCESOS ESTRÁTEGICOS</a:t>
            </a:r>
            <a:endParaRPr lang="es-CO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742772" y="300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PROCESOS MISIONALES</a:t>
            </a:r>
            <a:endParaRPr lang="es-CO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030804" y="509096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PROCESOS DE APOYO</a:t>
            </a:r>
            <a:endParaRPr lang="es-CO" dirty="0"/>
          </a:p>
        </p:txBody>
      </p:sp>
      <p:sp>
        <p:nvSpPr>
          <p:cNvPr id="34" name="33 Flecha abajo"/>
          <p:cNvSpPr/>
          <p:nvPr/>
        </p:nvSpPr>
        <p:spPr>
          <a:xfrm>
            <a:off x="2310724" y="2579980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34 Flecha abajo"/>
          <p:cNvSpPr/>
          <p:nvPr/>
        </p:nvSpPr>
        <p:spPr>
          <a:xfrm>
            <a:off x="6271164" y="2579980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35 Flecha abajo"/>
          <p:cNvSpPr/>
          <p:nvPr/>
        </p:nvSpPr>
        <p:spPr>
          <a:xfrm rot="10800000" flipH="1">
            <a:off x="2353750" y="4661591"/>
            <a:ext cx="389022" cy="718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36 Flecha abajo"/>
          <p:cNvSpPr/>
          <p:nvPr/>
        </p:nvSpPr>
        <p:spPr>
          <a:xfrm rot="10800000" flipH="1">
            <a:off x="6343172" y="4668212"/>
            <a:ext cx="389022" cy="718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37 Flecha a la derecha con bandas"/>
          <p:cNvSpPr/>
          <p:nvPr/>
        </p:nvSpPr>
        <p:spPr>
          <a:xfrm>
            <a:off x="6948264" y="3718156"/>
            <a:ext cx="1152128" cy="5040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38 Flecha a la derecha con bandas"/>
          <p:cNvSpPr/>
          <p:nvPr/>
        </p:nvSpPr>
        <p:spPr>
          <a:xfrm>
            <a:off x="1086588" y="1715884"/>
            <a:ext cx="648072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39 Título"/>
          <p:cNvSpPr>
            <a:spLocks noGrp="1"/>
          </p:cNvSpPr>
          <p:nvPr>
            <p:ph type="title"/>
          </p:nvPr>
        </p:nvSpPr>
        <p:spPr>
          <a:xfrm>
            <a:off x="704800" y="44624"/>
            <a:ext cx="7683624" cy="720080"/>
          </a:xfrm>
        </p:spPr>
        <p:txBody>
          <a:bodyPr>
            <a:normAutofit/>
          </a:bodyPr>
          <a:lstStyle/>
          <a:p>
            <a:pPr algn="ctr"/>
            <a:r>
              <a:rPr lang="es-CO" dirty="0" smtClean="0"/>
              <a:t>UNIVERSIDAD XYZ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Graphic spid="26" grpId="0">
        <p:bldAsOne/>
      </p:bldGraphic>
      <p:bldGraphic spid="27" grpId="0">
        <p:bldAsOne/>
      </p:bldGraphic>
      <p:bldGraphic spid="28" grpId="0">
        <p:bldAsOne/>
      </p:bldGraphic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Pentágono">
            <a:hlinkClick r:id="rId2" action="ppaction://hlinksldjump"/>
          </p:cNvPr>
          <p:cNvSpPr/>
          <p:nvPr/>
        </p:nvSpPr>
        <p:spPr>
          <a:xfrm>
            <a:off x="1446628" y="1124744"/>
            <a:ext cx="6264696" cy="122413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Pentágono">
            <a:hlinkClick r:id="rId2" action="ppaction://hlinksldjump"/>
          </p:cNvPr>
          <p:cNvSpPr/>
          <p:nvPr/>
        </p:nvSpPr>
        <p:spPr>
          <a:xfrm>
            <a:off x="1446628" y="3212976"/>
            <a:ext cx="6264696" cy="1224136"/>
          </a:xfrm>
          <a:prstGeom prst="homePlate">
            <a:avLst/>
          </a:prstGeom>
          <a:solidFill>
            <a:srgbClr val="BEE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Pentágono">
            <a:hlinkClick r:id="rId2" action="ppaction://hlinksldjump"/>
          </p:cNvPr>
          <p:cNvSpPr/>
          <p:nvPr/>
        </p:nvSpPr>
        <p:spPr>
          <a:xfrm>
            <a:off x="1446628" y="5301208"/>
            <a:ext cx="6264696" cy="1224136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26" name="25 Diagrama"/>
          <p:cNvGraphicFramePr/>
          <p:nvPr/>
        </p:nvGraphicFramePr>
        <p:xfrm>
          <a:off x="1956048" y="2837860"/>
          <a:ext cx="4992216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7" name="26 Diagrama"/>
          <p:cNvGraphicFramePr/>
          <p:nvPr/>
        </p:nvGraphicFramePr>
        <p:xfrm>
          <a:off x="2007412" y="1052736"/>
          <a:ext cx="484820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8" name="27 Diagrama"/>
          <p:cNvGraphicFramePr/>
          <p:nvPr/>
        </p:nvGraphicFramePr>
        <p:xfrm>
          <a:off x="2007412" y="5229200"/>
          <a:ext cx="4848200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4" name="33 Flecha abajo"/>
          <p:cNvSpPr/>
          <p:nvPr/>
        </p:nvSpPr>
        <p:spPr>
          <a:xfrm>
            <a:off x="2310724" y="2420888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34 Flecha abajo"/>
          <p:cNvSpPr/>
          <p:nvPr/>
        </p:nvSpPr>
        <p:spPr>
          <a:xfrm>
            <a:off x="6271164" y="2420888"/>
            <a:ext cx="36004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35 Flecha abajo"/>
          <p:cNvSpPr/>
          <p:nvPr/>
        </p:nvSpPr>
        <p:spPr>
          <a:xfrm rot="10800000" flipH="1">
            <a:off x="2353750" y="4502499"/>
            <a:ext cx="389022" cy="718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36 Flecha abajo"/>
          <p:cNvSpPr/>
          <p:nvPr/>
        </p:nvSpPr>
        <p:spPr>
          <a:xfrm rot="10800000" flipH="1">
            <a:off x="6343172" y="4509120"/>
            <a:ext cx="389022" cy="718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37 Flecha a la derecha con bandas"/>
          <p:cNvSpPr/>
          <p:nvPr/>
        </p:nvSpPr>
        <p:spPr>
          <a:xfrm>
            <a:off x="6948264" y="3559064"/>
            <a:ext cx="1152128" cy="5040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38 Flecha a la derecha con bandas"/>
          <p:cNvSpPr/>
          <p:nvPr/>
        </p:nvSpPr>
        <p:spPr>
          <a:xfrm>
            <a:off x="1086588" y="1556792"/>
            <a:ext cx="648072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39 Título"/>
          <p:cNvSpPr>
            <a:spLocks noGrp="1"/>
          </p:cNvSpPr>
          <p:nvPr>
            <p:ph type="title"/>
          </p:nvPr>
        </p:nvSpPr>
        <p:spPr>
          <a:xfrm>
            <a:off x="704800" y="44624"/>
            <a:ext cx="7683624" cy="720080"/>
          </a:xfrm>
        </p:spPr>
        <p:txBody>
          <a:bodyPr>
            <a:normAutofit/>
          </a:bodyPr>
          <a:lstStyle/>
          <a:p>
            <a:pPr algn="ctr"/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Graphic spid="26" grpId="0">
        <p:bldAsOne/>
      </p:bldGraphic>
      <p:bldGraphic spid="27" grpId="0">
        <p:bldAsOne/>
      </p:bldGraphic>
      <p:bldGraphic spid="28" grpId="0">
        <p:bldAsOne/>
      </p:bldGraphic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361</TotalTime>
  <Words>128</Words>
  <Application>Microsoft Office PowerPoint</Application>
  <PresentationFormat>Presentación en pantalla (4:3)</PresentationFormat>
  <Paragraphs>22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Mirador</vt:lpstr>
      <vt:lpstr>PASOS PARA ELABORAR UN MAPA DE PROCESOS BÁSICO</vt:lpstr>
      <vt:lpstr>UNIVERSIDAD XYZ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DE PROCESOS</dc:title>
  <dc:creator>Usuario</dc:creator>
  <cp:lastModifiedBy>HENRY ALFONSO GARZON SANCHEZ</cp:lastModifiedBy>
  <cp:revision>41</cp:revision>
  <dcterms:created xsi:type="dcterms:W3CDTF">2010-09-09T12:15:42Z</dcterms:created>
  <dcterms:modified xsi:type="dcterms:W3CDTF">2013-12-27T21:27:08Z</dcterms:modified>
</cp:coreProperties>
</file>