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C05D11-81C4-4C84-A7C9-929C15F2CB27}">
  <a:tblStyle styleId="{90C05D11-81C4-4C84-A7C9-929C15F2C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Ortiz Palanques" userId="6abb6dff1a61957e" providerId="LiveId" clId="{B5136364-B189-4BD1-A93B-5669D2EF4F43}"/>
    <pc:docChg chg="modSld">
      <pc:chgData name="Marco Ortiz Palanques" userId="6abb6dff1a61957e" providerId="LiveId" clId="{B5136364-B189-4BD1-A93B-5669D2EF4F43}" dt="2023-11-06T09:28:31.192" v="79" actId="1076"/>
      <pc:docMkLst>
        <pc:docMk/>
      </pc:docMkLst>
      <pc:sldChg chg="modSp mod">
        <pc:chgData name="Marco Ortiz Palanques" userId="6abb6dff1a61957e" providerId="LiveId" clId="{B5136364-B189-4BD1-A93B-5669D2EF4F43}" dt="2023-11-06T09:28:14.105" v="73" actId="20577"/>
        <pc:sldMkLst>
          <pc:docMk/>
          <pc:sldMk cId="0" sldId="256"/>
        </pc:sldMkLst>
        <pc:graphicFrameChg chg="modGraphic">
          <ac:chgData name="Marco Ortiz Palanques" userId="6abb6dff1a61957e" providerId="LiveId" clId="{B5136364-B189-4BD1-A93B-5669D2EF4F43}" dt="2023-11-06T09:28:14.105" v="73" actId="20577"/>
          <ac:graphicFrameMkLst>
            <pc:docMk/>
            <pc:sldMk cId="0" sldId="256"/>
            <ac:graphicFrameMk id="54" creationId="{00000000-0000-0000-0000-000000000000}"/>
          </ac:graphicFrameMkLst>
        </pc:graphicFrameChg>
      </pc:sldChg>
      <pc:sldChg chg="modSp mod">
        <pc:chgData name="Marco Ortiz Palanques" userId="6abb6dff1a61957e" providerId="LiveId" clId="{B5136364-B189-4BD1-A93B-5669D2EF4F43}" dt="2023-11-06T09:28:31.192" v="79" actId="1076"/>
        <pc:sldMkLst>
          <pc:docMk/>
          <pc:sldMk cId="0" sldId="257"/>
        </pc:sldMkLst>
        <pc:spChg chg="mod">
          <ac:chgData name="Marco Ortiz Palanques" userId="6abb6dff1a61957e" providerId="LiveId" clId="{B5136364-B189-4BD1-A93B-5669D2EF4F43}" dt="2023-11-06T09:28:31.192" v="79" actId="1076"/>
          <ac:spMkLst>
            <pc:docMk/>
            <pc:sldMk cId="0" sldId="257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707875703"/>
              </p:ext>
            </p:extLst>
          </p:nvPr>
        </p:nvGraphicFramePr>
        <p:xfrm>
          <a:off x="157113" y="550375"/>
          <a:ext cx="8804550" cy="4373860"/>
        </p:xfrm>
        <a:graphic>
          <a:graphicData uri="http://schemas.openxmlformats.org/drawingml/2006/table">
            <a:tbl>
              <a:tblPr>
                <a:noFill/>
                <a:tableStyleId>{90C05D11-81C4-4C84-A7C9-929C15F2CB27}</a:tableStyleId>
              </a:tblPr>
              <a:tblGrid>
                <a:gridCol w="20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dirty="0">
                          <a:solidFill>
                            <a:srgbClr val="666666"/>
                          </a:solidFill>
                        </a:rPr>
                        <a:t>Marco Ortiz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dirty="0" err="1">
                          <a:solidFill>
                            <a:srgbClr val="666666"/>
                          </a:solidFill>
                        </a:rPr>
                        <a:t>Owner</a:t>
                      </a:r>
                      <a:r>
                        <a:rPr lang="es-419" sz="900" dirty="0">
                          <a:solidFill>
                            <a:srgbClr val="666666"/>
                          </a:solidFill>
                        </a:rPr>
                        <a:t> and Project Manager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dirty="0">
                          <a:solidFill>
                            <a:srgbClr val="666666"/>
                          </a:solidFill>
                        </a:rPr>
                        <a:t>Individual </a:t>
                      </a:r>
                      <a:r>
                        <a:rPr lang="es-419" sz="900" dirty="0" err="1">
                          <a:solidFill>
                            <a:srgbClr val="666666"/>
                          </a:solidFill>
                        </a:rPr>
                        <a:t>project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7004888" y="103109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dirty="0">
                <a:solidFill>
                  <a:srgbClr val="FFFFFF"/>
                </a:solidFill>
              </a:rPr>
              <a:t>Marco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Owner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341425" y="143275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Deanna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Director of Operations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41425" y="188977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Carter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Exec. Chef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41425" y="2346802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Gilly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41425" y="2803827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Alex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41425" y="326085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Zane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41425" y="3717878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Larissa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1425" y="4174904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Seydou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Restaurant Consultant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41425" y="463193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Nia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General Manager - Waterfront</a:t>
            </a:r>
            <a:endParaRPr sz="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</Words>
  <Application>Microsoft Office PowerPoint</Application>
  <PresentationFormat>On-screen Show (16:9)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Ortiz Palanques</dc:creator>
  <cp:lastModifiedBy>Marco Ortiz Palanques</cp:lastModifiedBy>
  <cp:revision>1</cp:revision>
  <dcterms:modified xsi:type="dcterms:W3CDTF">2023-11-06T09:28:32Z</dcterms:modified>
</cp:coreProperties>
</file>