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5" r:id="rId5"/>
    <p:sldId id="264" r:id="rId6"/>
    <p:sldId id="260" r:id="rId7"/>
    <p:sldId id="259" r:id="rId8"/>
    <p:sldId id="266" r:id="rId9"/>
    <p:sldId id="262" r:id="rId10"/>
    <p:sldId id="261" r:id="rId11"/>
    <p:sldId id="263" r:id="rId12"/>
  </p:sldIdLst>
  <p:sldSz cx="3290888" cy="585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B3182454-7C40-4684-A14E-7CEE72075AFF}"/>
    <pc:docChg chg="undo custSel addSld modSld sldOrd">
      <pc:chgData name="Marco Ortiz Palanques" userId="6abb6dff1a61957e" providerId="LiveId" clId="{B3182454-7C40-4684-A14E-7CEE72075AFF}" dt="2025-01-22T21:58:08.184" v="1866" actId="20577"/>
      <pc:docMkLst>
        <pc:docMk/>
      </pc:docMkLst>
      <pc:sldChg chg="addSp delSp modSp mod">
        <pc:chgData name="Marco Ortiz Palanques" userId="6abb6dff1a61957e" providerId="LiveId" clId="{B3182454-7C40-4684-A14E-7CEE72075AFF}" dt="2025-01-21T22:02:02.519" v="1399" actId="113"/>
        <pc:sldMkLst>
          <pc:docMk/>
          <pc:sldMk cId="4146566370" sldId="256"/>
        </pc:sldMkLst>
        <pc:spChg chg="add mod">
          <ac:chgData name="Marco Ortiz Palanques" userId="6abb6dff1a61957e" providerId="LiveId" clId="{B3182454-7C40-4684-A14E-7CEE72075AFF}" dt="2025-01-21T22:02:02.519" v="1399" actId="113"/>
          <ac:spMkLst>
            <pc:docMk/>
            <pc:sldMk cId="4146566370" sldId="256"/>
            <ac:spMk id="2" creationId="{AD17A01F-E30D-488E-E247-1EC655E013AC}"/>
          </ac:spMkLst>
        </pc:spChg>
        <pc:spChg chg="add del mod">
          <ac:chgData name="Marco Ortiz Palanques" userId="6abb6dff1a61957e" providerId="LiveId" clId="{B3182454-7C40-4684-A14E-7CEE72075AFF}" dt="2025-01-21T21:30:57.590" v="573" actId="478"/>
          <ac:spMkLst>
            <pc:docMk/>
            <pc:sldMk cId="4146566370" sldId="256"/>
            <ac:spMk id="3" creationId="{F840BFA0-9C12-3C23-69A8-4D8FB0C11D1C}"/>
          </ac:spMkLst>
        </pc:spChg>
        <pc:spChg chg="add del mod">
          <ac:chgData name="Marco Ortiz Palanques" userId="6abb6dff1a61957e" providerId="LiveId" clId="{B3182454-7C40-4684-A14E-7CEE72075AFF}" dt="2025-01-21T21:34:07.790" v="590" actId="478"/>
          <ac:spMkLst>
            <pc:docMk/>
            <pc:sldMk cId="4146566370" sldId="256"/>
            <ac:spMk id="6" creationId="{A8E9E81A-EE5E-3DAF-7C48-8D0A317C55FB}"/>
          </ac:spMkLst>
        </pc:spChg>
        <pc:spChg chg="add mod">
          <ac:chgData name="Marco Ortiz Palanques" userId="6abb6dff1a61957e" providerId="LiveId" clId="{B3182454-7C40-4684-A14E-7CEE72075AFF}" dt="2025-01-21T21:36:20.143" v="610" actId="14100"/>
          <ac:spMkLst>
            <pc:docMk/>
            <pc:sldMk cId="4146566370" sldId="256"/>
            <ac:spMk id="7" creationId="{63AC6B9B-6C3B-B6E3-037A-66174C282FAF}"/>
          </ac:spMkLst>
        </pc:spChg>
        <pc:spChg chg="add mod">
          <ac:chgData name="Marco Ortiz Palanques" userId="6abb6dff1a61957e" providerId="LiveId" clId="{B3182454-7C40-4684-A14E-7CEE72075AFF}" dt="2025-01-21T21:36:48.086" v="616" actId="1076"/>
          <ac:spMkLst>
            <pc:docMk/>
            <pc:sldMk cId="4146566370" sldId="256"/>
            <ac:spMk id="8" creationId="{2A4B0FB2-53F5-1192-27C6-2570A74FE34A}"/>
          </ac:spMkLst>
        </pc:spChg>
        <pc:picChg chg="add mod modCrop">
          <ac:chgData name="Marco Ortiz Palanques" userId="6abb6dff1a61957e" providerId="LiveId" clId="{B3182454-7C40-4684-A14E-7CEE72075AFF}" dt="2025-01-21T21:32:32.039" v="584" actId="732"/>
          <ac:picMkLst>
            <pc:docMk/>
            <pc:sldMk cId="4146566370" sldId="256"/>
            <ac:picMk id="4" creationId="{5F26A90F-4B2F-C8F8-5678-1E729C37DC13}"/>
          </ac:picMkLst>
        </pc:picChg>
        <pc:picChg chg="del mod modCrop">
          <ac:chgData name="Marco Ortiz Palanques" userId="6abb6dff1a61957e" providerId="LiveId" clId="{B3182454-7C40-4684-A14E-7CEE72075AFF}" dt="2025-01-21T21:32:03.206" v="581" actId="478"/>
          <ac:picMkLst>
            <pc:docMk/>
            <pc:sldMk cId="4146566370" sldId="256"/>
            <ac:picMk id="5" creationId="{AEFA5EAA-7208-1043-0708-8CB29B7D18F0}"/>
          </ac:picMkLst>
        </pc:picChg>
      </pc:sldChg>
      <pc:sldChg chg="modSp mod">
        <pc:chgData name="Marco Ortiz Palanques" userId="6abb6dff1a61957e" providerId="LiveId" clId="{B3182454-7C40-4684-A14E-7CEE72075AFF}" dt="2025-01-21T21:11:14.821" v="240" actId="20577"/>
        <pc:sldMkLst>
          <pc:docMk/>
          <pc:sldMk cId="621083454" sldId="257"/>
        </pc:sldMkLst>
        <pc:spChg chg="mod">
          <ac:chgData name="Marco Ortiz Palanques" userId="6abb6dff1a61957e" providerId="LiveId" clId="{B3182454-7C40-4684-A14E-7CEE72075AFF}" dt="2025-01-21T21:11:14.821" v="240" actId="20577"/>
          <ac:spMkLst>
            <pc:docMk/>
            <pc:sldMk cId="621083454" sldId="257"/>
            <ac:spMk id="2" creationId="{AEB78DE9-42E0-BDD6-542D-320876C593A2}"/>
          </ac:spMkLst>
        </pc:spChg>
      </pc:sldChg>
      <pc:sldChg chg="addSp modSp mod">
        <pc:chgData name="Marco Ortiz Palanques" userId="6abb6dff1a61957e" providerId="LiveId" clId="{B3182454-7C40-4684-A14E-7CEE72075AFF}" dt="2025-01-21T22:02:25.639" v="1402" actId="113"/>
        <pc:sldMkLst>
          <pc:docMk/>
          <pc:sldMk cId="1129871398" sldId="258"/>
        </pc:sldMkLst>
        <pc:spChg chg="add mod">
          <ac:chgData name="Marco Ortiz Palanques" userId="6abb6dff1a61957e" providerId="LiveId" clId="{B3182454-7C40-4684-A14E-7CEE72075AFF}" dt="2025-01-21T22:02:13.464" v="1400" actId="113"/>
          <ac:spMkLst>
            <pc:docMk/>
            <pc:sldMk cId="1129871398" sldId="258"/>
            <ac:spMk id="4" creationId="{6DD1830D-3426-8A76-F97F-B376D57A93C6}"/>
          </ac:spMkLst>
        </pc:spChg>
        <pc:spChg chg="add mod">
          <ac:chgData name="Marco Ortiz Palanques" userId="6abb6dff1a61957e" providerId="LiveId" clId="{B3182454-7C40-4684-A14E-7CEE72075AFF}" dt="2025-01-21T22:02:20.413" v="1401" actId="14100"/>
          <ac:spMkLst>
            <pc:docMk/>
            <pc:sldMk cId="1129871398" sldId="258"/>
            <ac:spMk id="5" creationId="{871FDF30-38DB-8C46-CFD8-99FEF2ECE09F}"/>
          </ac:spMkLst>
        </pc:spChg>
        <pc:spChg chg="add mod">
          <ac:chgData name="Marco Ortiz Palanques" userId="6abb6dff1a61957e" providerId="LiveId" clId="{B3182454-7C40-4684-A14E-7CEE72075AFF}" dt="2025-01-21T22:02:25.639" v="1402" actId="113"/>
          <ac:spMkLst>
            <pc:docMk/>
            <pc:sldMk cId="1129871398" sldId="258"/>
            <ac:spMk id="6" creationId="{E89EEDC2-867D-92C5-D432-320F3E8C6A5A}"/>
          </ac:spMkLst>
        </pc:spChg>
        <pc:spChg chg="add mod">
          <ac:chgData name="Marco Ortiz Palanques" userId="6abb6dff1a61957e" providerId="LiveId" clId="{B3182454-7C40-4684-A14E-7CEE72075AFF}" dt="2025-01-20T17:48:30.460" v="229" actId="14100"/>
          <ac:spMkLst>
            <pc:docMk/>
            <pc:sldMk cId="1129871398" sldId="258"/>
            <ac:spMk id="7" creationId="{79B4D201-8192-00AB-9156-F9DB3D05F648}"/>
          </ac:spMkLst>
        </pc:spChg>
      </pc:sldChg>
      <pc:sldChg chg="addSp modSp mod ord">
        <pc:chgData name="Marco Ortiz Palanques" userId="6abb6dff1a61957e" providerId="LiveId" clId="{B3182454-7C40-4684-A14E-7CEE72075AFF}" dt="2025-01-21T22:01:21.118" v="1392" actId="113"/>
        <pc:sldMkLst>
          <pc:docMk/>
          <pc:sldMk cId="2192743464" sldId="259"/>
        </pc:sldMkLst>
        <pc:spChg chg="add mod">
          <ac:chgData name="Marco Ortiz Palanques" userId="6abb6dff1a61957e" providerId="LiveId" clId="{B3182454-7C40-4684-A14E-7CEE72075AFF}" dt="2025-01-21T22:01:21.118" v="1392" actId="113"/>
          <ac:spMkLst>
            <pc:docMk/>
            <pc:sldMk cId="2192743464" sldId="259"/>
            <ac:spMk id="2" creationId="{35676324-54F7-4237-962F-7287D24ADBC7}"/>
          </ac:spMkLst>
        </pc:spChg>
        <pc:picChg chg="mod modCrop">
          <ac:chgData name="Marco Ortiz Palanques" userId="6abb6dff1a61957e" providerId="LiveId" clId="{B3182454-7C40-4684-A14E-7CEE72075AFF}" dt="2025-01-21T21:50:05.206" v="1133" actId="1076"/>
          <ac:picMkLst>
            <pc:docMk/>
            <pc:sldMk cId="2192743464" sldId="259"/>
            <ac:picMk id="3" creationId="{E8A39B64-F1CE-16B8-598F-7E0B006A4AD0}"/>
          </ac:picMkLst>
        </pc:picChg>
      </pc:sldChg>
      <pc:sldChg chg="addSp delSp modSp mod">
        <pc:chgData name="Marco Ortiz Palanques" userId="6abb6dff1a61957e" providerId="LiveId" clId="{B3182454-7C40-4684-A14E-7CEE72075AFF}" dt="2025-01-22T21:58:08.184" v="1866" actId="20577"/>
        <pc:sldMkLst>
          <pc:docMk/>
          <pc:sldMk cId="4254773051" sldId="260"/>
        </pc:sldMkLst>
        <pc:spChg chg="add del mod">
          <ac:chgData name="Marco Ortiz Palanques" userId="6abb6dff1a61957e" providerId="LiveId" clId="{B3182454-7C40-4684-A14E-7CEE72075AFF}" dt="2025-01-21T21:41:11.684" v="834" actId="478"/>
          <ac:spMkLst>
            <pc:docMk/>
            <pc:sldMk cId="4254773051" sldId="260"/>
            <ac:spMk id="2" creationId="{C62720E1-E32B-6605-D7A0-D2812FAD35BE}"/>
          </ac:spMkLst>
        </pc:spChg>
        <pc:spChg chg="add mod">
          <ac:chgData name="Marco Ortiz Palanques" userId="6abb6dff1a61957e" providerId="LiveId" clId="{B3182454-7C40-4684-A14E-7CEE72075AFF}" dt="2025-01-22T21:58:08.184" v="1866" actId="20577"/>
          <ac:spMkLst>
            <pc:docMk/>
            <pc:sldMk cId="4254773051" sldId="260"/>
            <ac:spMk id="4" creationId="{EF52B563-D624-459C-8B9F-380CB0A8FCE4}"/>
          </ac:spMkLst>
        </pc:spChg>
        <pc:picChg chg="add del mod modCrop">
          <ac:chgData name="Marco Ortiz Palanques" userId="6abb6dff1a61957e" providerId="LiveId" clId="{B3182454-7C40-4684-A14E-7CEE72075AFF}" dt="2025-01-20T17:40:33.560" v="8" actId="478"/>
          <ac:picMkLst>
            <pc:docMk/>
            <pc:sldMk cId="4254773051" sldId="260"/>
            <ac:picMk id="3" creationId="{0AECABC1-2ECB-7C3C-32B1-30FB360361E0}"/>
          </ac:picMkLst>
        </pc:picChg>
      </pc:sldChg>
      <pc:sldChg chg="addSp modSp mod ord">
        <pc:chgData name="Marco Ortiz Palanques" userId="6abb6dff1a61957e" providerId="LiveId" clId="{B3182454-7C40-4684-A14E-7CEE72075AFF}" dt="2025-01-21T22:13:05.067" v="1578" actId="1076"/>
        <pc:sldMkLst>
          <pc:docMk/>
          <pc:sldMk cId="3208299562" sldId="261"/>
        </pc:sldMkLst>
        <pc:spChg chg="add mod">
          <ac:chgData name="Marco Ortiz Palanques" userId="6abb6dff1a61957e" providerId="LiveId" clId="{B3182454-7C40-4684-A14E-7CEE72075AFF}" dt="2025-01-21T22:13:05.067" v="1578" actId="1076"/>
          <ac:spMkLst>
            <pc:docMk/>
            <pc:sldMk cId="3208299562" sldId="261"/>
            <ac:spMk id="5" creationId="{D0B6BCDC-144C-A805-7631-F91013FBA4BD}"/>
          </ac:spMkLst>
        </pc:spChg>
        <pc:picChg chg="mod modCrop">
          <ac:chgData name="Marco Ortiz Palanques" userId="6abb6dff1a61957e" providerId="LiveId" clId="{B3182454-7C40-4684-A14E-7CEE72075AFF}" dt="2025-01-21T22:11:56.499" v="1488" actId="1076"/>
          <ac:picMkLst>
            <pc:docMk/>
            <pc:sldMk cId="3208299562" sldId="261"/>
            <ac:picMk id="3" creationId="{A2FA454D-E398-0E22-3FD3-4F998A36DE69}"/>
          </ac:picMkLst>
        </pc:picChg>
        <pc:picChg chg="add mod modCrop">
          <ac:chgData name="Marco Ortiz Palanques" userId="6abb6dff1a61957e" providerId="LiveId" clId="{B3182454-7C40-4684-A14E-7CEE72075AFF}" dt="2025-01-21T22:11:53.587" v="1487" actId="1076"/>
          <ac:picMkLst>
            <pc:docMk/>
            <pc:sldMk cId="3208299562" sldId="261"/>
            <ac:picMk id="4" creationId="{712A2985-E25E-6F97-2F64-DFC495FD4F55}"/>
          </ac:picMkLst>
        </pc:picChg>
      </pc:sldChg>
      <pc:sldChg chg="addSp modSp mod">
        <pc:chgData name="Marco Ortiz Palanques" userId="6abb6dff1a61957e" providerId="LiveId" clId="{B3182454-7C40-4684-A14E-7CEE72075AFF}" dt="2025-01-21T22:04:59.020" v="1452" actId="1076"/>
        <pc:sldMkLst>
          <pc:docMk/>
          <pc:sldMk cId="3743561965" sldId="262"/>
        </pc:sldMkLst>
        <pc:spChg chg="add mod">
          <ac:chgData name="Marco Ortiz Palanques" userId="6abb6dff1a61957e" providerId="LiveId" clId="{B3182454-7C40-4684-A14E-7CEE72075AFF}" dt="2025-01-21T22:04:59.020" v="1452" actId="1076"/>
          <ac:spMkLst>
            <pc:docMk/>
            <pc:sldMk cId="3743561965" sldId="262"/>
            <ac:spMk id="2" creationId="{8A86D28B-34A2-C16B-D807-DEBE9317B762}"/>
          </ac:spMkLst>
        </pc:spChg>
        <pc:picChg chg="mod modCrop">
          <ac:chgData name="Marco Ortiz Palanques" userId="6abb6dff1a61957e" providerId="LiveId" clId="{B3182454-7C40-4684-A14E-7CEE72075AFF}" dt="2025-01-21T22:04:53.052" v="1451" actId="1076"/>
          <ac:picMkLst>
            <pc:docMk/>
            <pc:sldMk cId="3743561965" sldId="262"/>
            <ac:picMk id="3" creationId="{45D2FBBD-F8BB-0850-253E-2C12C0ECA466}"/>
          </ac:picMkLst>
        </pc:picChg>
      </pc:sldChg>
      <pc:sldChg chg="addSp modSp mod">
        <pc:chgData name="Marco Ortiz Palanques" userId="6abb6dff1a61957e" providerId="LiveId" clId="{B3182454-7C40-4684-A14E-7CEE72075AFF}" dt="2025-01-21T22:20:29.827" v="1864" actId="1076"/>
        <pc:sldMkLst>
          <pc:docMk/>
          <pc:sldMk cId="220793535" sldId="263"/>
        </pc:sldMkLst>
        <pc:spChg chg="add mod">
          <ac:chgData name="Marco Ortiz Palanques" userId="6abb6dff1a61957e" providerId="LiveId" clId="{B3182454-7C40-4684-A14E-7CEE72075AFF}" dt="2025-01-21T22:20:29.827" v="1864" actId="1076"/>
          <ac:spMkLst>
            <pc:docMk/>
            <pc:sldMk cId="220793535" sldId="263"/>
            <ac:spMk id="2" creationId="{808BD75A-CEAA-A34E-E5A6-944927F18282}"/>
          </ac:spMkLst>
        </pc:spChg>
      </pc:sldChg>
      <pc:sldChg chg="addSp modSp new mod">
        <pc:chgData name="Marco Ortiz Palanques" userId="6abb6dff1a61957e" providerId="LiveId" clId="{B3182454-7C40-4684-A14E-7CEE72075AFF}" dt="2025-01-21T22:01:42.262" v="1396" actId="113"/>
        <pc:sldMkLst>
          <pc:docMk/>
          <pc:sldMk cId="3937876492" sldId="264"/>
        </pc:sldMkLst>
        <pc:spChg chg="add mod">
          <ac:chgData name="Marco Ortiz Palanques" userId="6abb6dff1a61957e" providerId="LiveId" clId="{B3182454-7C40-4684-A14E-7CEE72075AFF}" dt="2025-01-21T22:01:42.262" v="1396" actId="113"/>
          <ac:spMkLst>
            <pc:docMk/>
            <pc:sldMk cId="3937876492" sldId="264"/>
            <ac:spMk id="4" creationId="{41E6BD3D-E059-27D3-BF9F-C38A75ABDBBA}"/>
          </ac:spMkLst>
        </pc:spChg>
        <pc:spChg chg="add mod">
          <ac:chgData name="Marco Ortiz Palanques" userId="6abb6dff1a61957e" providerId="LiveId" clId="{B3182454-7C40-4684-A14E-7CEE72075AFF}" dt="2025-01-21T22:01:33.655" v="1395" actId="113"/>
          <ac:spMkLst>
            <pc:docMk/>
            <pc:sldMk cId="3937876492" sldId="264"/>
            <ac:spMk id="5" creationId="{1CA0C530-B5CD-28E9-D26B-5F51B3A0CA18}"/>
          </ac:spMkLst>
        </pc:spChg>
        <pc:picChg chg="add mod modCrop">
          <ac:chgData name="Marco Ortiz Palanques" userId="6abb6dff1a61957e" providerId="LiveId" clId="{B3182454-7C40-4684-A14E-7CEE72075AFF}" dt="2025-01-21T21:17:05.623" v="266" actId="1076"/>
          <ac:picMkLst>
            <pc:docMk/>
            <pc:sldMk cId="3937876492" sldId="264"/>
            <ac:picMk id="3" creationId="{212C6926-6E9D-6105-D22E-D3AB26D4408A}"/>
          </ac:picMkLst>
        </pc:picChg>
      </pc:sldChg>
      <pc:sldChg chg="modSp add mod">
        <pc:chgData name="Marco Ortiz Palanques" userId="6abb6dff1a61957e" providerId="LiveId" clId="{B3182454-7C40-4684-A14E-7CEE72075AFF}" dt="2025-01-22T21:57:36.904" v="1865" actId="20577"/>
        <pc:sldMkLst>
          <pc:docMk/>
          <pc:sldMk cId="3978581865" sldId="265"/>
        </pc:sldMkLst>
        <pc:spChg chg="mod">
          <ac:chgData name="Marco Ortiz Palanques" userId="6abb6dff1a61957e" providerId="LiveId" clId="{B3182454-7C40-4684-A14E-7CEE72075AFF}" dt="2025-01-22T21:57:36.904" v="1865" actId="20577"/>
          <ac:spMkLst>
            <pc:docMk/>
            <pc:sldMk cId="3978581865" sldId="265"/>
            <ac:spMk id="2" creationId="{6AA34143-884B-52D6-0778-44E404222634}"/>
          </ac:spMkLst>
        </pc:spChg>
      </pc:sldChg>
      <pc:sldChg chg="modSp add mod">
        <pc:chgData name="Marco Ortiz Palanques" userId="6abb6dff1a61957e" providerId="LiveId" clId="{B3182454-7C40-4684-A14E-7CEE72075AFF}" dt="2025-01-21T22:01:10.959" v="1391" actId="113"/>
        <pc:sldMkLst>
          <pc:docMk/>
          <pc:sldMk cId="2674848714" sldId="266"/>
        </pc:sldMkLst>
        <pc:spChg chg="mod">
          <ac:chgData name="Marco Ortiz Palanques" userId="6abb6dff1a61957e" providerId="LiveId" clId="{B3182454-7C40-4684-A14E-7CEE72075AFF}" dt="2025-01-21T22:01:10.959" v="1391" actId="113"/>
          <ac:spMkLst>
            <pc:docMk/>
            <pc:sldMk cId="2674848714" sldId="266"/>
            <ac:spMk id="2" creationId="{6AAF7776-E9F4-AA02-F49F-7D37751D1BAD}"/>
          </ac:spMkLst>
        </pc:spChg>
        <pc:picChg chg="mod modCrop">
          <ac:chgData name="Marco Ortiz Palanques" userId="6abb6dff1a61957e" providerId="LiveId" clId="{B3182454-7C40-4684-A14E-7CEE72075AFF}" dt="2025-01-21T21:50:22.598" v="1136" actId="732"/>
          <ac:picMkLst>
            <pc:docMk/>
            <pc:sldMk cId="2674848714" sldId="266"/>
            <ac:picMk id="3" creationId="{0AC9D982-F6AE-C7FC-107D-3749C0C201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7" y="957906"/>
            <a:ext cx="2797255" cy="2037750"/>
          </a:xfrm>
        </p:spPr>
        <p:txBody>
          <a:bodyPr anchor="b"/>
          <a:lstStyle>
            <a:lvl1pPr algn="ctr"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61" y="3074240"/>
            <a:ext cx="2468166" cy="1413147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46" indent="0" algn="ctr">
              <a:buNone/>
              <a:defRPr sz="720"/>
            </a:lvl2pPr>
            <a:lvl3pPr marL="329093" indent="0" algn="ctr">
              <a:buNone/>
              <a:defRPr sz="648"/>
            </a:lvl3pPr>
            <a:lvl4pPr marL="493639" indent="0" algn="ctr">
              <a:buNone/>
              <a:defRPr sz="576"/>
            </a:lvl4pPr>
            <a:lvl5pPr marL="658185" indent="0" algn="ctr">
              <a:buNone/>
              <a:defRPr sz="576"/>
            </a:lvl5pPr>
            <a:lvl6pPr marL="822731" indent="0" algn="ctr">
              <a:buNone/>
              <a:defRPr sz="576"/>
            </a:lvl6pPr>
            <a:lvl7pPr marL="987278" indent="0" algn="ctr">
              <a:buNone/>
              <a:defRPr sz="576"/>
            </a:lvl7pPr>
            <a:lvl8pPr marL="1151824" indent="0" algn="ctr">
              <a:buNone/>
              <a:defRPr sz="576"/>
            </a:lvl8pPr>
            <a:lvl9pPr marL="1316370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1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3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042" y="311624"/>
            <a:ext cx="709598" cy="4960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49" y="311624"/>
            <a:ext cx="2087657" cy="4960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90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1459215"/>
            <a:ext cx="2838391" cy="2434732"/>
          </a:xfrm>
        </p:spPr>
        <p:txBody>
          <a:bodyPr anchor="b"/>
          <a:lstStyle>
            <a:lvl1pPr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35" y="3916981"/>
            <a:ext cx="2838391" cy="128036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shade val="82000"/>
                  </a:schemeClr>
                </a:solidFill>
              </a:defRPr>
            </a:lvl1pPr>
            <a:lvl2pPr marL="164546" indent="0">
              <a:buNone/>
              <a:defRPr sz="720">
                <a:solidFill>
                  <a:schemeClr val="tx1">
                    <a:shade val="82000"/>
                  </a:schemeClr>
                </a:solidFill>
              </a:defRPr>
            </a:lvl2pPr>
            <a:lvl3pPr marL="329093" indent="0">
              <a:buNone/>
              <a:defRPr sz="648">
                <a:solidFill>
                  <a:schemeClr val="tx1">
                    <a:shade val="82000"/>
                  </a:schemeClr>
                </a:solidFill>
              </a:defRPr>
            </a:lvl3pPr>
            <a:lvl4pPr marL="493639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4pPr>
            <a:lvl5pPr marL="658185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5pPr>
            <a:lvl6pPr marL="822731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6pPr>
            <a:lvl7pPr marL="987278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7pPr>
            <a:lvl8pPr marL="1151824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8pPr>
            <a:lvl9pPr marL="1316370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49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012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11625"/>
            <a:ext cx="2838391" cy="1131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77" y="1434826"/>
            <a:ext cx="1392200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77" y="2138012"/>
            <a:ext cx="1392200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012" y="1434826"/>
            <a:ext cx="1399056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012" y="2138012"/>
            <a:ext cx="1399056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7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2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082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56" y="842741"/>
            <a:ext cx="1666012" cy="4159504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9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056" y="842741"/>
            <a:ext cx="1666012" cy="4159504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46" indent="0">
              <a:buNone/>
              <a:defRPr sz="1008"/>
            </a:lvl2pPr>
            <a:lvl3pPr marL="329093" indent="0">
              <a:buNone/>
              <a:defRPr sz="864"/>
            </a:lvl3pPr>
            <a:lvl4pPr marL="493639" indent="0">
              <a:buNone/>
              <a:defRPr sz="720"/>
            </a:lvl4pPr>
            <a:lvl5pPr marL="658185" indent="0">
              <a:buNone/>
              <a:defRPr sz="720"/>
            </a:lvl5pPr>
            <a:lvl6pPr marL="822731" indent="0">
              <a:buNone/>
              <a:defRPr sz="720"/>
            </a:lvl6pPr>
            <a:lvl7pPr marL="987278" indent="0">
              <a:buNone/>
              <a:defRPr sz="720"/>
            </a:lvl7pPr>
            <a:lvl8pPr marL="1151824" indent="0">
              <a:buNone/>
              <a:defRPr sz="720"/>
            </a:lvl8pPr>
            <a:lvl9pPr marL="1316370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6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49" y="311625"/>
            <a:ext cx="2838391" cy="113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49" y="1558121"/>
            <a:ext cx="2838391" cy="371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48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22/01/2025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107" y="5424970"/>
            <a:ext cx="1110675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190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672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093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3" indent="-82273" algn="l" defTabSz="329093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19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366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5912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458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005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551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097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8643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46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093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639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185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731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278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1824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37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0" y="1295340"/>
            <a:ext cx="3290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R Programming Language</a:t>
            </a:r>
          </a:p>
          <a:p>
            <a:pPr algn="ctr"/>
            <a:endParaRPr lang="en-GB" dirty="0"/>
          </a:p>
          <a:p>
            <a:pPr algn="ctr"/>
            <a:r>
              <a:rPr lang="en-GB" sz="4000" dirty="0"/>
              <a:t>Text Synthesis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Tydiverse</a:t>
            </a:r>
            <a:r>
              <a:rPr lang="en-GB" dirty="0"/>
              <a:t> and Shiny</a:t>
            </a:r>
          </a:p>
          <a:p>
            <a:pPr algn="ctr"/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Unique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Vocabulary Diversity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graph&#10;&#10;Description automatically generated">
            <a:extLst>
              <a:ext uri="{FF2B5EF4-FFF2-40B4-BE49-F238E27FC236}">
                <a16:creationId xmlns:a16="http://schemas.microsoft.com/office/drawing/2014/main" id="{A2FA454D-E398-0E22-3FD3-4F998A36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4" t="42587" r="38112"/>
          <a:stretch/>
        </p:blipFill>
        <p:spPr>
          <a:xfrm>
            <a:off x="338496" y="292467"/>
            <a:ext cx="2613891" cy="1779055"/>
          </a:xfrm>
          <a:prstGeom prst="rect">
            <a:avLst/>
          </a:prstGeom>
        </p:spPr>
      </p:pic>
      <p:pic>
        <p:nvPicPr>
          <p:cNvPr id="4" name="Picture 3" descr="A blue and red graph">
            <a:extLst>
              <a:ext uri="{FF2B5EF4-FFF2-40B4-BE49-F238E27FC236}">
                <a16:creationId xmlns:a16="http://schemas.microsoft.com/office/drawing/2014/main" id="{712A2985-E25E-6F97-2F64-DFC495FD4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6" t="44870" r="2250"/>
          <a:stretch/>
        </p:blipFill>
        <p:spPr>
          <a:xfrm>
            <a:off x="338497" y="4036458"/>
            <a:ext cx="2613891" cy="1719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6BCDC-144C-A805-7631-F91013FBA4BD}"/>
              </a:ext>
            </a:extLst>
          </p:cNvPr>
          <p:cNvSpPr txBox="1"/>
          <p:nvPr/>
        </p:nvSpPr>
        <p:spPr>
          <a:xfrm>
            <a:off x="296932" y="2453825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In general, Democrats had a more diverse vocabulary than their Republican opponents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126062" y="879842"/>
            <a:ext cx="30387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Thank you</a:t>
            </a:r>
          </a:p>
          <a:p>
            <a:pPr algn="ctr"/>
            <a:endParaRPr lang="en-GB" sz="4000" dirty="0"/>
          </a:p>
          <a:p>
            <a:r>
              <a:rPr lang="en-GB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TF-IDF (most important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Bi-grams: are they useful in the detection of negative sentiments?</a:t>
            </a:r>
          </a:p>
          <a:p>
            <a:endParaRPr lang="en-GB" dirty="0"/>
          </a:p>
          <a:p>
            <a:r>
              <a:rPr lang="en-GB" dirty="0"/>
              <a:t>Visit the project:</a:t>
            </a:r>
          </a:p>
          <a:p>
            <a:r>
              <a:rPr lang="en-GB" dirty="0"/>
              <a:t>https://github.com/ortizpalanques1/debates_US_2024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residential debate&#10;&#10;Description automatically generated with medium confidence">
            <a:extLst>
              <a:ext uri="{FF2B5EF4-FFF2-40B4-BE49-F238E27FC236}">
                <a16:creationId xmlns:a16="http://schemas.microsoft.com/office/drawing/2014/main" id="{94038060-AFAB-B8EA-AA17-1A82478B2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568"/>
            <a:ext cx="3290888" cy="1403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296935" y="157018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Our Shiny App to analyse the 2024 Presidential debates has a new tab: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Vocabulary Usage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71FDF30-38DB-8C46-CFD8-99FEF2ECE09F}"/>
              </a:ext>
            </a:extLst>
          </p:cNvPr>
          <p:cNvSpPr/>
          <p:nvPr/>
        </p:nvSpPr>
        <p:spPr>
          <a:xfrm rot="2618230">
            <a:off x="660259" y="1584764"/>
            <a:ext cx="198094" cy="670038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EDC2-867D-92C5-D432-320F3E8C6A5A}"/>
              </a:ext>
            </a:extLst>
          </p:cNvPr>
          <p:cNvSpPr txBox="1"/>
          <p:nvPr/>
        </p:nvSpPr>
        <p:spPr>
          <a:xfrm>
            <a:off x="296935" y="3982584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new section,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Synthesis of the Vocabulary</a:t>
            </a:r>
            <a:r>
              <a:rPr lang="en-GB" b="1" dirty="0">
                <a:solidFill>
                  <a:schemeClr val="bg1"/>
                </a:solidFill>
              </a:rPr>
              <a:t>, contains tools to observe discourses as a whole</a:t>
            </a:r>
            <a:endParaRPr lang="en-IE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9B4D201-8192-00AB-9156-F9DB3D05F648}"/>
              </a:ext>
            </a:extLst>
          </p:cNvPr>
          <p:cNvSpPr/>
          <p:nvPr/>
        </p:nvSpPr>
        <p:spPr>
          <a:xfrm rot="11267226">
            <a:off x="1669514" y="2658804"/>
            <a:ext cx="194193" cy="1343128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296935" y="360218"/>
            <a:ext cx="269701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Each selection has a corresponding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explanation</a:t>
            </a:r>
            <a:r>
              <a:rPr lang="en-GB" b="1" dirty="0">
                <a:solidFill>
                  <a:schemeClr val="bg1"/>
                </a:solidFill>
              </a:rPr>
              <a:t> and a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visual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A graph of a presidential debate&#10;&#10;Description automatically generated with medium confidence">
            <a:extLst>
              <a:ext uri="{FF2B5EF4-FFF2-40B4-BE49-F238E27FC236}">
                <a16:creationId xmlns:a16="http://schemas.microsoft.com/office/drawing/2014/main" id="{5F26A90F-4B2F-C8F8-5678-1E729C37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7"/>
          <a:stretch/>
        </p:blipFill>
        <p:spPr>
          <a:xfrm>
            <a:off x="0" y="2224567"/>
            <a:ext cx="3290888" cy="279379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3AC6B9B-6C3B-B6E3-037A-66174C282FAF}"/>
              </a:ext>
            </a:extLst>
          </p:cNvPr>
          <p:cNvSpPr/>
          <p:nvPr/>
        </p:nvSpPr>
        <p:spPr>
          <a:xfrm rot="400911">
            <a:off x="598194" y="1286209"/>
            <a:ext cx="210181" cy="2293060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4B0FB2-53F5-1192-27C6-2570A74FE34A}"/>
              </a:ext>
            </a:extLst>
          </p:cNvPr>
          <p:cNvSpPr/>
          <p:nvPr/>
        </p:nvSpPr>
        <p:spPr>
          <a:xfrm rot="176941">
            <a:off x="2571379" y="1285614"/>
            <a:ext cx="201816" cy="2034138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07E330-81AB-2437-D49D-FB148C98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1" b="5948"/>
          <a:stretch/>
        </p:blipFill>
        <p:spPr>
          <a:xfrm>
            <a:off x="0" y="630636"/>
            <a:ext cx="3290888" cy="522247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426244" y="12192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Number of Words </a:t>
            </a:r>
            <a:r>
              <a:rPr lang="en-GB" b="1" dirty="0">
                <a:solidFill>
                  <a:schemeClr val="bg1"/>
                </a:solidFill>
              </a:rPr>
              <a:t>answers the question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how many words did each candidate use?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residential debate&#10;&#10;Description automatically generated with medium confidence">
            <a:extLst>
              <a:ext uri="{FF2B5EF4-FFF2-40B4-BE49-F238E27FC236}">
                <a16:creationId xmlns:a16="http://schemas.microsoft.com/office/drawing/2014/main" id="{212C6926-6E9D-6105-D22E-D3AB26D4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37766" r="60298" b="44117"/>
          <a:stretch/>
        </p:blipFill>
        <p:spPr>
          <a:xfrm>
            <a:off x="0" y="2170057"/>
            <a:ext cx="3290889" cy="1512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6BD3D-E059-27D3-BF9F-C38A75ABDBBA}"/>
              </a:ext>
            </a:extLst>
          </p:cNvPr>
          <p:cNvSpPr txBox="1"/>
          <p:nvPr/>
        </p:nvSpPr>
        <p:spPr>
          <a:xfrm>
            <a:off x="296935" y="8128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visual shows with numbers and bars the answer to that question for each debate</a:t>
            </a:r>
            <a:endParaRPr lang="en-IE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0C530-B5CD-28E9-D26B-5F51B3A0CA18}"/>
              </a:ext>
            </a:extLst>
          </p:cNvPr>
          <p:cNvSpPr txBox="1"/>
          <p:nvPr/>
        </p:nvSpPr>
        <p:spPr>
          <a:xfrm>
            <a:off x="296935" y="4050145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For instance, in the first debate, Trump pronounced 8053 words, while Biden only 6712 </a:t>
            </a:r>
            <a:endParaRPr lang="en-IE" b="1" i="1" dirty="0"/>
          </a:p>
        </p:txBody>
      </p:sp>
    </p:spTree>
    <p:extLst>
      <p:ext uri="{BB962C8B-B14F-4D97-AF65-F5344CB8AC3E}">
        <p14:creationId xmlns:p14="http://schemas.microsoft.com/office/powerpoint/2010/main" val="39378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ECABC1-2ECB-7C3C-32B1-30FB3603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0" y="729441"/>
            <a:ext cx="3290888" cy="5123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2B563-D624-459C-8B9F-380CB0A8FCE4}"/>
              </a:ext>
            </a:extLst>
          </p:cNvPr>
          <p:cNvSpPr txBox="1"/>
          <p:nvPr/>
        </p:nvSpPr>
        <p:spPr>
          <a:xfrm>
            <a:off x="426244" y="121920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Unique Words </a:t>
            </a:r>
            <a:r>
              <a:rPr lang="en-GB" b="1" dirty="0">
                <a:solidFill>
                  <a:schemeClr val="bg1"/>
                </a:solidFill>
              </a:rPr>
              <a:t>answers the question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how many individual words did each candidate use?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7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united states presidential election&#10;&#10;Description automatically generated">
            <a:extLst>
              <a:ext uri="{FF2B5EF4-FFF2-40B4-BE49-F238E27FC236}">
                <a16:creationId xmlns:a16="http://schemas.microsoft.com/office/drawing/2014/main" id="{E8A39B64-F1CE-16B8-598F-7E0B006A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2997"/>
          <a:stretch/>
        </p:blipFill>
        <p:spPr>
          <a:xfrm>
            <a:off x="0" y="2243065"/>
            <a:ext cx="3290888" cy="1366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76324-54F7-4237-962F-7287D24ADBC7}"/>
              </a:ext>
            </a:extLst>
          </p:cNvPr>
          <p:cNvSpPr txBox="1"/>
          <p:nvPr/>
        </p:nvSpPr>
        <p:spPr>
          <a:xfrm>
            <a:off x="296935" y="1394692"/>
            <a:ext cx="26970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bar graph contains the answer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4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64E5F-ED26-1189-5E78-74042CF2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united states presidential election&#10;&#10;Description automatically generated">
            <a:extLst>
              <a:ext uri="{FF2B5EF4-FFF2-40B4-BE49-F238E27FC236}">
                <a16:creationId xmlns:a16="http://schemas.microsoft.com/office/drawing/2014/main" id="{0AC9D982-F6AE-C7FC-107D-3749C0C2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30816" r="35543"/>
          <a:stretch/>
        </p:blipFill>
        <p:spPr>
          <a:xfrm>
            <a:off x="-1" y="692727"/>
            <a:ext cx="3290889" cy="2206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F7776-E9F4-AA02-F49F-7D37751D1BAD}"/>
              </a:ext>
            </a:extLst>
          </p:cNvPr>
          <p:cNvSpPr txBox="1"/>
          <p:nvPr/>
        </p:nvSpPr>
        <p:spPr>
          <a:xfrm>
            <a:off x="296935" y="3186544"/>
            <a:ext cx="2697018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Tim Waltz showed his eloquence with 1548 distinct words. Trump, however, used 1189 words to express his thoughts in the first debate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D2FBBD-F8BB-0850-253E-2C12C0EC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362" r="54133" b="11966"/>
          <a:stretch/>
        </p:blipFill>
        <p:spPr>
          <a:xfrm>
            <a:off x="203200" y="-157018"/>
            <a:ext cx="2892353" cy="6010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86D28B-34A2-C16B-D807-DEBE9317B762}"/>
              </a:ext>
            </a:extLst>
          </p:cNvPr>
          <p:cNvSpPr txBox="1"/>
          <p:nvPr/>
        </p:nvSpPr>
        <p:spPr>
          <a:xfrm>
            <a:off x="296935" y="581890"/>
            <a:ext cx="269701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Vocabulary Diversity </a:t>
            </a:r>
            <a:r>
              <a:rPr lang="en-GB" b="1" i="1" dirty="0">
                <a:solidFill>
                  <a:schemeClr val="bg1"/>
                </a:solidFill>
              </a:rPr>
              <a:t>shows the proportion of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Unique Words </a:t>
            </a:r>
            <a:r>
              <a:rPr lang="en-GB" b="1" i="1" dirty="0">
                <a:solidFill>
                  <a:schemeClr val="bg1"/>
                </a:solidFill>
              </a:rPr>
              <a:t>in the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Number of Words</a:t>
            </a:r>
            <a:endParaRPr lang="en-IE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215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1</cp:revision>
  <dcterms:created xsi:type="dcterms:W3CDTF">2025-01-20T17:22:41Z</dcterms:created>
  <dcterms:modified xsi:type="dcterms:W3CDTF">2025-01-22T21:58:27Z</dcterms:modified>
</cp:coreProperties>
</file>