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</p:sldIdLst>
  <p:sldSz cx="57594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4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942577"/>
            <a:ext cx="4895533" cy="200514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025045"/>
            <a:ext cx="4319588" cy="139053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77A0-8A66-4F4D-92BE-12CE4C7FC07C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2F40-E308-4F8B-8064-6143695CFE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68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77A0-8A66-4F4D-92BE-12CE4C7FC07C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2F40-E308-4F8B-8064-6143695CFE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176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06637"/>
            <a:ext cx="1241881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06637"/>
            <a:ext cx="3653651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77A0-8A66-4F4D-92BE-12CE4C7FC07C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2F40-E308-4F8B-8064-6143695CFE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202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77A0-8A66-4F4D-92BE-12CE4C7FC07C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2F40-E308-4F8B-8064-6143695CFE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662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435864"/>
            <a:ext cx="4967526" cy="2395771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854300"/>
            <a:ext cx="4967526" cy="125987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shade val="82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shade val="82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shade val="82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77A0-8A66-4F4D-92BE-12CE4C7FC07C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2F40-E308-4F8B-8064-6143695CFE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605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533187"/>
            <a:ext cx="2447766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533187"/>
            <a:ext cx="2447766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77A0-8A66-4F4D-92BE-12CE4C7FC07C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2F40-E308-4F8B-8064-6143695CFE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281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06639"/>
            <a:ext cx="4967526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411865"/>
            <a:ext cx="2436517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103799"/>
            <a:ext cx="2436517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411865"/>
            <a:ext cx="2448516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103799"/>
            <a:ext cx="2448516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77A0-8A66-4F4D-92BE-12CE4C7FC07C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2F40-E308-4F8B-8064-6143695CFE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32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77A0-8A66-4F4D-92BE-12CE4C7FC07C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2F40-E308-4F8B-8064-6143695CFE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74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77A0-8A66-4F4D-92BE-12CE4C7FC07C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2F40-E308-4F8B-8064-6143695CFE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110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829256"/>
            <a:ext cx="2915722" cy="409294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77A0-8A66-4F4D-92BE-12CE4C7FC07C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2F40-E308-4F8B-8064-6143695CFE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28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829256"/>
            <a:ext cx="2915722" cy="4092942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77A0-8A66-4F4D-92BE-12CE4C7FC07C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2F40-E308-4F8B-8064-6143695CFE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360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06639"/>
            <a:ext cx="496752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533187"/>
            <a:ext cx="496752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38C77A0-8A66-4F4D-92BE-12CE4C7FC07C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5338158"/>
            <a:ext cx="194381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D482F40-E308-4F8B-8064-6143695CFE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3425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BB4FFA-7EDE-9F4E-5FFB-66A82F97BB57}"/>
              </a:ext>
            </a:extLst>
          </p:cNvPr>
          <p:cNvSpPr txBox="1"/>
          <p:nvPr/>
        </p:nvSpPr>
        <p:spPr>
          <a:xfrm>
            <a:off x="156936" y="617567"/>
            <a:ext cx="54455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Vocabulary Diversity </a:t>
            </a:r>
          </a:p>
          <a:p>
            <a:pPr algn="ctr"/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pPr algn="ctr"/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Most Used Words</a:t>
            </a:r>
          </a:p>
          <a:p>
            <a:pPr algn="ctr"/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by Candidate.</a:t>
            </a:r>
          </a:p>
          <a:p>
            <a:pPr algn="ctr"/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2024 US Presidential Elections</a:t>
            </a:r>
            <a:endParaRPr lang="en-IE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1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104BBB41-F418-EB38-5E6C-323463457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" y="883"/>
            <a:ext cx="5757684" cy="57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3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22A6ECE-6190-F524-8607-5B28868D4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4" y="735669"/>
            <a:ext cx="5023781" cy="5023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35440E-D666-301E-020E-E50E75321532}"/>
              </a:ext>
            </a:extLst>
          </p:cNvPr>
          <p:cNvSpPr txBox="1"/>
          <p:nvPr/>
        </p:nvSpPr>
        <p:spPr>
          <a:xfrm>
            <a:off x="73479" y="57150"/>
            <a:ext cx="5225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First Presidential Debate (June 27, 2024). Most Used Words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08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C6BE8F-C211-3390-C279-82F33FACBBDB}"/>
              </a:ext>
            </a:extLst>
          </p:cNvPr>
          <p:cNvSpPr txBox="1"/>
          <p:nvPr/>
        </p:nvSpPr>
        <p:spPr>
          <a:xfrm>
            <a:off x="0" y="57150"/>
            <a:ext cx="575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Second Presidential Debate (September 10, 2024). Most Used Words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C9753FD-43E0-EBBA-1C8B-853DBD431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95" y="763790"/>
            <a:ext cx="4995660" cy="499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8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164591-539C-9519-607F-6740A1E70748}"/>
              </a:ext>
            </a:extLst>
          </p:cNvPr>
          <p:cNvSpPr txBox="1"/>
          <p:nvPr/>
        </p:nvSpPr>
        <p:spPr>
          <a:xfrm>
            <a:off x="73479" y="57150"/>
            <a:ext cx="5225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Vice Presidential Debate (October 1, 2024). Most Used Words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7A7A4D1-035F-A8DD-6718-29E28A002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9" y="765036"/>
            <a:ext cx="4993531" cy="499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0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49</Words>
  <Application>Microsoft Office PowerPoint</Application>
  <PresentationFormat>Custom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Ortiz Palanques</dc:creator>
  <cp:lastModifiedBy>Marco Ortiz Palanques</cp:lastModifiedBy>
  <cp:revision>1</cp:revision>
  <dcterms:created xsi:type="dcterms:W3CDTF">2024-11-04T21:20:11Z</dcterms:created>
  <dcterms:modified xsi:type="dcterms:W3CDTF">2024-11-04T22:52:20Z</dcterms:modified>
</cp:coreProperties>
</file>