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58" r:id="rId3"/>
    <p:sldId id="256" r:id="rId4"/>
    <p:sldId id="265" r:id="rId5"/>
    <p:sldId id="267" r:id="rId6"/>
    <p:sldId id="263" r:id="rId7"/>
  </p:sldIdLst>
  <p:sldSz cx="3290888" cy="5853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D9BF3-0215-4F66-BF27-928EFD075B54}" v="6" dt="2025-04-14T17:47:1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Ortiz Palanques" userId="6abb6dff1a61957e" providerId="LiveId" clId="{236D9BF3-0215-4F66-BF27-928EFD075B54}"/>
    <pc:docChg chg="undo custSel addSld delSld modSld">
      <pc:chgData name="Marco Ortiz Palanques" userId="6abb6dff1a61957e" providerId="LiveId" clId="{236D9BF3-0215-4F66-BF27-928EFD075B54}" dt="2025-04-14T17:54:58.956" v="952" actId="20577"/>
      <pc:docMkLst>
        <pc:docMk/>
      </pc:docMkLst>
      <pc:sldChg chg="addSp delSp modSp mod">
        <pc:chgData name="Marco Ortiz Palanques" userId="6abb6dff1a61957e" providerId="LiveId" clId="{236D9BF3-0215-4F66-BF27-928EFD075B54}" dt="2025-04-14T17:32:10.959" v="308" actId="207"/>
        <pc:sldMkLst>
          <pc:docMk/>
          <pc:sldMk cId="4146566370" sldId="256"/>
        </pc:sldMkLst>
        <pc:spChg chg="mod">
          <ac:chgData name="Marco Ortiz Palanques" userId="6abb6dff1a61957e" providerId="LiveId" clId="{236D9BF3-0215-4F66-BF27-928EFD075B54}" dt="2025-04-14T17:32:10.959" v="308" actId="207"/>
          <ac:spMkLst>
            <pc:docMk/>
            <pc:sldMk cId="4146566370" sldId="256"/>
            <ac:spMk id="2" creationId="{AD17A01F-E30D-488E-E247-1EC655E013AC}"/>
          </ac:spMkLst>
        </pc:spChg>
        <pc:spChg chg="del">
          <ac:chgData name="Marco Ortiz Palanques" userId="6abb6dff1a61957e" providerId="LiveId" clId="{236D9BF3-0215-4F66-BF27-928EFD075B54}" dt="2025-04-14T17:27:25.880" v="203" actId="478"/>
          <ac:spMkLst>
            <pc:docMk/>
            <pc:sldMk cId="4146566370" sldId="256"/>
            <ac:spMk id="7" creationId="{63AC6B9B-6C3B-B6E3-037A-66174C282FAF}"/>
          </ac:spMkLst>
        </pc:spChg>
        <pc:spChg chg="del">
          <ac:chgData name="Marco Ortiz Palanques" userId="6abb6dff1a61957e" providerId="LiveId" clId="{236D9BF3-0215-4F66-BF27-928EFD075B54}" dt="2025-04-14T17:27:27.494" v="204" actId="478"/>
          <ac:spMkLst>
            <pc:docMk/>
            <pc:sldMk cId="4146566370" sldId="256"/>
            <ac:spMk id="8" creationId="{2A4B0FB2-53F5-1192-27C6-2570A74FE34A}"/>
          </ac:spMkLst>
        </pc:spChg>
        <pc:picChg chg="del">
          <ac:chgData name="Marco Ortiz Palanques" userId="6abb6dff1a61957e" providerId="LiveId" clId="{236D9BF3-0215-4F66-BF27-928EFD075B54}" dt="2025-04-14T17:27:23.051" v="202" actId="478"/>
          <ac:picMkLst>
            <pc:docMk/>
            <pc:sldMk cId="4146566370" sldId="256"/>
            <ac:picMk id="4" creationId="{5F26A90F-4B2F-C8F8-5678-1E729C37DC13}"/>
          </ac:picMkLst>
        </pc:picChg>
        <pc:picChg chg="add mod modCrop">
          <ac:chgData name="Marco Ortiz Palanques" userId="6abb6dff1a61957e" providerId="LiveId" clId="{236D9BF3-0215-4F66-BF27-928EFD075B54}" dt="2025-04-14T17:29:16.270" v="218" actId="732"/>
          <ac:picMkLst>
            <pc:docMk/>
            <pc:sldMk cId="4146566370" sldId="256"/>
            <ac:picMk id="5" creationId="{F5AF378E-131F-897C-FF14-2475CF733441}"/>
          </ac:picMkLst>
        </pc:picChg>
      </pc:sldChg>
      <pc:sldChg chg="modSp mod">
        <pc:chgData name="Marco Ortiz Palanques" userId="6abb6dff1a61957e" providerId="LiveId" clId="{236D9BF3-0215-4F66-BF27-928EFD075B54}" dt="2025-04-12T10:37:48.390" v="73" actId="20577"/>
        <pc:sldMkLst>
          <pc:docMk/>
          <pc:sldMk cId="621083454" sldId="257"/>
        </pc:sldMkLst>
        <pc:spChg chg="mod">
          <ac:chgData name="Marco Ortiz Palanques" userId="6abb6dff1a61957e" providerId="LiveId" clId="{236D9BF3-0215-4F66-BF27-928EFD075B54}" dt="2025-04-12T10:37:48.390" v="73" actId="20577"/>
          <ac:spMkLst>
            <pc:docMk/>
            <pc:sldMk cId="621083454" sldId="257"/>
            <ac:spMk id="2" creationId="{AEB78DE9-42E0-BDD6-542D-320876C593A2}"/>
          </ac:spMkLst>
        </pc:spChg>
      </pc:sldChg>
      <pc:sldChg chg="addSp delSp modSp mod">
        <pc:chgData name="Marco Ortiz Palanques" userId="6abb6dff1a61957e" providerId="LiveId" clId="{236D9BF3-0215-4F66-BF27-928EFD075B54}" dt="2025-04-14T17:32:21.816" v="309" actId="207"/>
        <pc:sldMkLst>
          <pc:docMk/>
          <pc:sldMk cId="1129871398" sldId="258"/>
        </pc:sldMkLst>
        <pc:spChg chg="mod">
          <ac:chgData name="Marco Ortiz Palanques" userId="6abb6dff1a61957e" providerId="LiveId" clId="{236D9BF3-0215-4F66-BF27-928EFD075B54}" dt="2025-04-14T17:32:21.816" v="309" actId="207"/>
          <ac:spMkLst>
            <pc:docMk/>
            <pc:sldMk cId="1129871398" sldId="258"/>
            <ac:spMk id="4" creationId="{6DD1830D-3426-8A76-F97F-B376D57A93C6}"/>
          </ac:spMkLst>
        </pc:spChg>
        <pc:spChg chg="mod">
          <ac:chgData name="Marco Ortiz Palanques" userId="6abb6dff1a61957e" providerId="LiveId" clId="{236D9BF3-0215-4F66-BF27-928EFD075B54}" dt="2025-04-12T10:39:13.125" v="79" actId="14100"/>
          <ac:spMkLst>
            <pc:docMk/>
            <pc:sldMk cId="1129871398" sldId="258"/>
            <ac:spMk id="7" creationId="{79B4D201-8192-00AB-9156-F9DB3D05F648}"/>
          </ac:spMkLst>
        </pc:spChg>
        <pc:picChg chg="add mod modCrop">
          <ac:chgData name="Marco Ortiz Palanques" userId="6abb6dff1a61957e" providerId="LiveId" clId="{236D9BF3-0215-4F66-BF27-928EFD075B54}" dt="2025-04-14T17:24:32.614" v="91" actId="732"/>
          <ac:picMkLst>
            <pc:docMk/>
            <pc:sldMk cId="1129871398" sldId="258"/>
            <ac:picMk id="8" creationId="{DBE97377-F69F-7C3E-6F7E-47C68EC6D783}"/>
          </ac:picMkLst>
        </pc:picChg>
      </pc:sldChg>
      <pc:sldChg chg="del">
        <pc:chgData name="Marco Ortiz Palanques" userId="6abb6dff1a61957e" providerId="LiveId" clId="{236D9BF3-0215-4F66-BF27-928EFD075B54}" dt="2025-04-14T17:49:42.203" v="812" actId="47"/>
        <pc:sldMkLst>
          <pc:docMk/>
          <pc:sldMk cId="2192743464" sldId="259"/>
        </pc:sldMkLst>
      </pc:sldChg>
      <pc:sldChg chg="del">
        <pc:chgData name="Marco Ortiz Palanques" userId="6abb6dff1a61957e" providerId="LiveId" clId="{236D9BF3-0215-4F66-BF27-928EFD075B54}" dt="2025-04-14T17:49:41.047" v="811" actId="47"/>
        <pc:sldMkLst>
          <pc:docMk/>
          <pc:sldMk cId="4254773051" sldId="260"/>
        </pc:sldMkLst>
      </pc:sldChg>
      <pc:sldChg chg="del">
        <pc:chgData name="Marco Ortiz Palanques" userId="6abb6dff1a61957e" providerId="LiveId" clId="{236D9BF3-0215-4F66-BF27-928EFD075B54}" dt="2025-04-14T17:49:46.421" v="815" actId="47"/>
        <pc:sldMkLst>
          <pc:docMk/>
          <pc:sldMk cId="3208299562" sldId="261"/>
        </pc:sldMkLst>
      </pc:sldChg>
      <pc:sldChg chg="del">
        <pc:chgData name="Marco Ortiz Palanques" userId="6abb6dff1a61957e" providerId="LiveId" clId="{236D9BF3-0215-4F66-BF27-928EFD075B54}" dt="2025-04-14T17:49:45.687" v="814" actId="47"/>
        <pc:sldMkLst>
          <pc:docMk/>
          <pc:sldMk cId="3743561965" sldId="262"/>
        </pc:sldMkLst>
      </pc:sldChg>
      <pc:sldChg chg="modSp mod">
        <pc:chgData name="Marco Ortiz Palanques" userId="6abb6dff1a61957e" providerId="LiveId" clId="{236D9BF3-0215-4F66-BF27-928EFD075B54}" dt="2025-04-14T17:50:52.581" v="951" actId="6549"/>
        <pc:sldMkLst>
          <pc:docMk/>
          <pc:sldMk cId="220793535" sldId="263"/>
        </pc:sldMkLst>
        <pc:spChg chg="mod">
          <ac:chgData name="Marco Ortiz Palanques" userId="6abb6dff1a61957e" providerId="LiveId" clId="{236D9BF3-0215-4F66-BF27-928EFD075B54}" dt="2025-04-14T17:50:52.581" v="951" actId="6549"/>
          <ac:spMkLst>
            <pc:docMk/>
            <pc:sldMk cId="220793535" sldId="263"/>
            <ac:spMk id="2" creationId="{808BD75A-CEAA-A34E-E5A6-944927F18282}"/>
          </ac:spMkLst>
        </pc:spChg>
      </pc:sldChg>
      <pc:sldChg chg="del">
        <pc:chgData name="Marco Ortiz Palanques" userId="6abb6dff1a61957e" providerId="LiveId" clId="{236D9BF3-0215-4F66-BF27-928EFD075B54}" dt="2025-04-14T17:49:38.641" v="810" actId="47"/>
        <pc:sldMkLst>
          <pc:docMk/>
          <pc:sldMk cId="3937876492" sldId="264"/>
        </pc:sldMkLst>
      </pc:sldChg>
      <pc:sldChg chg="addSp delSp modSp mod">
        <pc:chgData name="Marco Ortiz Palanques" userId="6abb6dff1a61957e" providerId="LiveId" clId="{236D9BF3-0215-4F66-BF27-928EFD075B54}" dt="2025-04-14T17:54:58.956" v="952" actId="20577"/>
        <pc:sldMkLst>
          <pc:docMk/>
          <pc:sldMk cId="3978581865" sldId="265"/>
        </pc:sldMkLst>
        <pc:spChg chg="mod">
          <ac:chgData name="Marco Ortiz Palanques" userId="6abb6dff1a61957e" providerId="LiveId" clId="{236D9BF3-0215-4F66-BF27-928EFD075B54}" dt="2025-04-14T17:34:18.100" v="411" actId="1076"/>
          <ac:spMkLst>
            <pc:docMk/>
            <pc:sldMk cId="3978581865" sldId="265"/>
            <ac:spMk id="2" creationId="{6AA34143-884B-52D6-0778-44E404222634}"/>
          </ac:spMkLst>
        </pc:spChg>
        <pc:spChg chg="add mod">
          <ac:chgData name="Marco Ortiz Palanques" userId="6abb6dff1a61957e" providerId="LiveId" clId="{236D9BF3-0215-4F66-BF27-928EFD075B54}" dt="2025-04-14T17:54:58.956" v="952" actId="20577"/>
          <ac:spMkLst>
            <pc:docMk/>
            <pc:sldMk cId="3978581865" sldId="265"/>
            <ac:spMk id="6" creationId="{FED033E0-8D74-70EF-BB6D-679A0F3667EE}"/>
          </ac:spMkLst>
        </pc:spChg>
        <pc:picChg chg="add mod">
          <ac:chgData name="Marco Ortiz Palanques" userId="6abb6dff1a61957e" providerId="LiveId" clId="{236D9BF3-0215-4F66-BF27-928EFD075B54}" dt="2025-04-14T17:34:27.847" v="412" actId="1076"/>
          <ac:picMkLst>
            <pc:docMk/>
            <pc:sldMk cId="3978581865" sldId="265"/>
            <ac:picMk id="4" creationId="{741575DD-AAAB-D6D8-DB1E-BAAD5236664D}"/>
          </ac:picMkLst>
        </pc:picChg>
        <pc:picChg chg="del">
          <ac:chgData name="Marco Ortiz Palanques" userId="6abb6dff1a61957e" providerId="LiveId" clId="{236D9BF3-0215-4F66-BF27-928EFD075B54}" dt="2025-04-14T17:31:02.159" v="299" actId="478"/>
          <ac:picMkLst>
            <pc:docMk/>
            <pc:sldMk cId="3978581865" sldId="265"/>
            <ac:picMk id="5" creationId="{7507E330-81AB-2437-D49D-FB148C989F7B}"/>
          </ac:picMkLst>
        </pc:picChg>
      </pc:sldChg>
      <pc:sldChg chg="del">
        <pc:chgData name="Marco Ortiz Palanques" userId="6abb6dff1a61957e" providerId="LiveId" clId="{236D9BF3-0215-4F66-BF27-928EFD075B54}" dt="2025-04-14T17:49:44.046" v="813" actId="47"/>
        <pc:sldMkLst>
          <pc:docMk/>
          <pc:sldMk cId="2674848714" sldId="266"/>
        </pc:sldMkLst>
      </pc:sldChg>
      <pc:sldChg chg="addSp delSp modSp add mod">
        <pc:chgData name="Marco Ortiz Palanques" userId="6abb6dff1a61957e" providerId="LiveId" clId="{236D9BF3-0215-4F66-BF27-928EFD075B54}" dt="2025-04-14T17:49:18.912" v="809" actId="1076"/>
        <pc:sldMkLst>
          <pc:docMk/>
          <pc:sldMk cId="306026664" sldId="267"/>
        </pc:sldMkLst>
        <pc:spChg chg="mod">
          <ac:chgData name="Marco Ortiz Palanques" userId="6abb6dff1a61957e" providerId="LiveId" clId="{236D9BF3-0215-4F66-BF27-928EFD075B54}" dt="2025-04-14T17:41:18.201" v="740" actId="1076"/>
          <ac:spMkLst>
            <pc:docMk/>
            <pc:sldMk cId="306026664" sldId="267"/>
            <ac:spMk id="2" creationId="{E31053F1-AC01-FBFA-B7EE-533E2B19AA9A}"/>
          </ac:spMkLst>
        </pc:spChg>
        <pc:spChg chg="add del mod ord">
          <ac:chgData name="Marco Ortiz Palanques" userId="6abb6dff1a61957e" providerId="LiveId" clId="{236D9BF3-0215-4F66-BF27-928EFD075B54}" dt="2025-04-14T17:48:05.123" v="791" actId="478"/>
          <ac:spMkLst>
            <pc:docMk/>
            <pc:sldMk cId="306026664" sldId="267"/>
            <ac:spMk id="6" creationId="{77DC00ED-2F57-F618-427D-5861AB027DF9}"/>
          </ac:spMkLst>
        </pc:spChg>
        <pc:spChg chg="add del mod">
          <ac:chgData name="Marco Ortiz Palanques" userId="6abb6dff1a61957e" providerId="LiveId" clId="{236D9BF3-0215-4F66-BF27-928EFD075B54}" dt="2025-04-14T17:48:08.057" v="792" actId="478"/>
          <ac:spMkLst>
            <pc:docMk/>
            <pc:sldMk cId="306026664" sldId="267"/>
            <ac:spMk id="7" creationId="{4E8252E1-0CA5-5492-F461-145452723AE2}"/>
          </ac:spMkLst>
        </pc:spChg>
        <pc:spChg chg="add del mod">
          <ac:chgData name="Marco Ortiz Palanques" userId="6abb6dff1a61957e" providerId="LiveId" clId="{236D9BF3-0215-4F66-BF27-928EFD075B54}" dt="2025-04-14T17:48:10.603" v="793" actId="478"/>
          <ac:spMkLst>
            <pc:docMk/>
            <pc:sldMk cId="306026664" sldId="267"/>
            <ac:spMk id="8" creationId="{72876A57-3486-6AD8-4A4E-181D00B24279}"/>
          </ac:spMkLst>
        </pc:spChg>
        <pc:picChg chg="del">
          <ac:chgData name="Marco Ortiz Palanques" userId="6abb6dff1a61957e" providerId="LiveId" clId="{236D9BF3-0215-4F66-BF27-928EFD075B54}" dt="2025-04-14T17:34:47.890" v="414" actId="478"/>
          <ac:picMkLst>
            <pc:docMk/>
            <pc:sldMk cId="306026664" sldId="267"/>
            <ac:picMk id="4" creationId="{9D60DE6E-E39D-A6E0-E421-2EACFB6E46FE}"/>
          </ac:picMkLst>
        </pc:picChg>
        <pc:picChg chg="add mod modCrop">
          <ac:chgData name="Marco Ortiz Palanques" userId="6abb6dff1a61957e" providerId="LiveId" clId="{236D9BF3-0215-4F66-BF27-928EFD075B54}" dt="2025-04-14T17:49:18.912" v="809" actId="1076"/>
          <ac:picMkLst>
            <pc:docMk/>
            <pc:sldMk cId="306026664" sldId="267"/>
            <ac:picMk id="5" creationId="{6A9C02CE-D591-7CA4-B480-D07EA30CF706}"/>
          </ac:picMkLst>
        </pc:picChg>
        <pc:picChg chg="add del mod ord">
          <ac:chgData name="Marco Ortiz Palanques" userId="6abb6dff1a61957e" providerId="LiveId" clId="{236D9BF3-0215-4F66-BF27-928EFD075B54}" dt="2025-04-14T17:47:59.656" v="790" actId="478"/>
          <ac:picMkLst>
            <pc:docMk/>
            <pc:sldMk cId="306026664" sldId="267"/>
            <ac:picMk id="9" creationId="{2735945D-BB03-5486-AA1D-E7ED642F16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03CE4-FE1F-4F7D-B629-943F3FFC8CA3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44C6-916D-4F41-85FF-1A74D912F7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31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644C6-916D-4F41-85FF-1A74D912F78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96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17" y="957906"/>
            <a:ext cx="2797255" cy="2037750"/>
          </a:xfrm>
        </p:spPr>
        <p:txBody>
          <a:bodyPr anchor="b"/>
          <a:lstStyle>
            <a:lvl1pPr algn="ctr">
              <a:defRPr sz="2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61" y="3074240"/>
            <a:ext cx="2468166" cy="1413147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46" indent="0" algn="ctr">
              <a:buNone/>
              <a:defRPr sz="720"/>
            </a:lvl2pPr>
            <a:lvl3pPr marL="329093" indent="0" algn="ctr">
              <a:buNone/>
              <a:defRPr sz="648"/>
            </a:lvl3pPr>
            <a:lvl4pPr marL="493639" indent="0" algn="ctr">
              <a:buNone/>
              <a:defRPr sz="576"/>
            </a:lvl4pPr>
            <a:lvl5pPr marL="658185" indent="0" algn="ctr">
              <a:buNone/>
              <a:defRPr sz="576"/>
            </a:lvl5pPr>
            <a:lvl6pPr marL="822731" indent="0" algn="ctr">
              <a:buNone/>
              <a:defRPr sz="576"/>
            </a:lvl6pPr>
            <a:lvl7pPr marL="987278" indent="0" algn="ctr">
              <a:buNone/>
              <a:defRPr sz="576"/>
            </a:lvl7pPr>
            <a:lvl8pPr marL="1151824" indent="0" algn="ctr">
              <a:buNone/>
              <a:defRPr sz="576"/>
            </a:lvl8pPr>
            <a:lvl9pPr marL="1316370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01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83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042" y="311624"/>
            <a:ext cx="709598" cy="49602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49" y="311624"/>
            <a:ext cx="2087657" cy="49602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90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433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35" y="1459215"/>
            <a:ext cx="2838391" cy="2434732"/>
          </a:xfrm>
        </p:spPr>
        <p:txBody>
          <a:bodyPr anchor="b"/>
          <a:lstStyle>
            <a:lvl1pPr>
              <a:defRPr sz="2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35" y="3916981"/>
            <a:ext cx="2838391" cy="128036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shade val="82000"/>
                  </a:schemeClr>
                </a:solidFill>
              </a:defRPr>
            </a:lvl1pPr>
            <a:lvl2pPr marL="164546" indent="0">
              <a:buNone/>
              <a:defRPr sz="720">
                <a:solidFill>
                  <a:schemeClr val="tx1">
                    <a:shade val="82000"/>
                  </a:schemeClr>
                </a:solidFill>
              </a:defRPr>
            </a:lvl2pPr>
            <a:lvl3pPr marL="329093" indent="0">
              <a:buNone/>
              <a:defRPr sz="648">
                <a:solidFill>
                  <a:schemeClr val="tx1">
                    <a:shade val="82000"/>
                  </a:schemeClr>
                </a:solidFill>
              </a:defRPr>
            </a:lvl3pPr>
            <a:lvl4pPr marL="493639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4pPr>
            <a:lvl5pPr marL="658185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5pPr>
            <a:lvl6pPr marL="822731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6pPr>
            <a:lvl7pPr marL="987278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7pPr>
            <a:lvl8pPr marL="1151824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8pPr>
            <a:lvl9pPr marL="1316370" indent="0">
              <a:buNone/>
              <a:defRPr sz="576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29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249" y="1558121"/>
            <a:ext cx="1398627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012" y="1558121"/>
            <a:ext cx="1398627" cy="371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2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11625"/>
            <a:ext cx="2838391" cy="1131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77" y="1434826"/>
            <a:ext cx="1392200" cy="703186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46" indent="0">
              <a:buNone/>
              <a:defRPr sz="720" b="1"/>
            </a:lvl2pPr>
            <a:lvl3pPr marL="329093" indent="0">
              <a:buNone/>
              <a:defRPr sz="648" b="1"/>
            </a:lvl3pPr>
            <a:lvl4pPr marL="493639" indent="0">
              <a:buNone/>
              <a:defRPr sz="576" b="1"/>
            </a:lvl4pPr>
            <a:lvl5pPr marL="658185" indent="0">
              <a:buNone/>
              <a:defRPr sz="576" b="1"/>
            </a:lvl5pPr>
            <a:lvl6pPr marL="822731" indent="0">
              <a:buNone/>
              <a:defRPr sz="576" b="1"/>
            </a:lvl6pPr>
            <a:lvl7pPr marL="987278" indent="0">
              <a:buNone/>
              <a:defRPr sz="576" b="1"/>
            </a:lvl7pPr>
            <a:lvl8pPr marL="1151824" indent="0">
              <a:buNone/>
              <a:defRPr sz="576" b="1"/>
            </a:lvl8pPr>
            <a:lvl9pPr marL="1316370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77" y="2138012"/>
            <a:ext cx="1392200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012" y="1434826"/>
            <a:ext cx="1399056" cy="703186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46" indent="0">
              <a:buNone/>
              <a:defRPr sz="720" b="1"/>
            </a:lvl2pPr>
            <a:lvl3pPr marL="329093" indent="0">
              <a:buNone/>
              <a:defRPr sz="648" b="1"/>
            </a:lvl3pPr>
            <a:lvl4pPr marL="493639" indent="0">
              <a:buNone/>
              <a:defRPr sz="576" b="1"/>
            </a:lvl4pPr>
            <a:lvl5pPr marL="658185" indent="0">
              <a:buNone/>
              <a:defRPr sz="576" b="1"/>
            </a:lvl5pPr>
            <a:lvl6pPr marL="822731" indent="0">
              <a:buNone/>
              <a:defRPr sz="576" b="1"/>
            </a:lvl6pPr>
            <a:lvl7pPr marL="987278" indent="0">
              <a:buNone/>
              <a:defRPr sz="576" b="1"/>
            </a:lvl7pPr>
            <a:lvl8pPr marL="1151824" indent="0">
              <a:buNone/>
              <a:defRPr sz="576" b="1"/>
            </a:lvl8pPr>
            <a:lvl9pPr marL="1316370" indent="0">
              <a:buNone/>
              <a:defRPr sz="5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012" y="2138012"/>
            <a:ext cx="1399056" cy="3144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79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827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082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90208"/>
            <a:ext cx="1061397" cy="1365726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56" y="842741"/>
            <a:ext cx="1666012" cy="4159504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7" y="1755934"/>
            <a:ext cx="1061397" cy="3253085"/>
          </a:xfrm>
        </p:spPr>
        <p:txBody>
          <a:bodyPr/>
          <a:lstStyle>
            <a:lvl1pPr marL="0" indent="0">
              <a:buNone/>
              <a:defRPr sz="576"/>
            </a:lvl1pPr>
            <a:lvl2pPr marL="164546" indent="0">
              <a:buNone/>
              <a:defRPr sz="504"/>
            </a:lvl2pPr>
            <a:lvl3pPr marL="329093" indent="0">
              <a:buNone/>
              <a:defRPr sz="432"/>
            </a:lvl3pPr>
            <a:lvl4pPr marL="493639" indent="0">
              <a:buNone/>
              <a:defRPr sz="360"/>
            </a:lvl4pPr>
            <a:lvl5pPr marL="658185" indent="0">
              <a:buNone/>
              <a:defRPr sz="360"/>
            </a:lvl5pPr>
            <a:lvl6pPr marL="822731" indent="0">
              <a:buNone/>
              <a:defRPr sz="360"/>
            </a:lvl6pPr>
            <a:lvl7pPr marL="987278" indent="0">
              <a:buNone/>
              <a:defRPr sz="360"/>
            </a:lvl7pPr>
            <a:lvl8pPr marL="1151824" indent="0">
              <a:buNone/>
              <a:defRPr sz="360"/>
            </a:lvl8pPr>
            <a:lvl9pPr marL="1316370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9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7" y="390208"/>
            <a:ext cx="1061397" cy="1365726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056" y="842741"/>
            <a:ext cx="1666012" cy="4159504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46" indent="0">
              <a:buNone/>
              <a:defRPr sz="1008"/>
            </a:lvl2pPr>
            <a:lvl3pPr marL="329093" indent="0">
              <a:buNone/>
              <a:defRPr sz="864"/>
            </a:lvl3pPr>
            <a:lvl4pPr marL="493639" indent="0">
              <a:buNone/>
              <a:defRPr sz="720"/>
            </a:lvl4pPr>
            <a:lvl5pPr marL="658185" indent="0">
              <a:buNone/>
              <a:defRPr sz="720"/>
            </a:lvl5pPr>
            <a:lvl6pPr marL="822731" indent="0">
              <a:buNone/>
              <a:defRPr sz="720"/>
            </a:lvl6pPr>
            <a:lvl7pPr marL="987278" indent="0">
              <a:buNone/>
              <a:defRPr sz="720"/>
            </a:lvl7pPr>
            <a:lvl8pPr marL="1151824" indent="0">
              <a:buNone/>
              <a:defRPr sz="720"/>
            </a:lvl8pPr>
            <a:lvl9pPr marL="1316370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77" y="1755934"/>
            <a:ext cx="1061397" cy="3253085"/>
          </a:xfrm>
        </p:spPr>
        <p:txBody>
          <a:bodyPr/>
          <a:lstStyle>
            <a:lvl1pPr marL="0" indent="0">
              <a:buNone/>
              <a:defRPr sz="576"/>
            </a:lvl1pPr>
            <a:lvl2pPr marL="164546" indent="0">
              <a:buNone/>
              <a:defRPr sz="504"/>
            </a:lvl2pPr>
            <a:lvl3pPr marL="329093" indent="0">
              <a:buNone/>
              <a:defRPr sz="432"/>
            </a:lvl3pPr>
            <a:lvl4pPr marL="493639" indent="0">
              <a:buNone/>
              <a:defRPr sz="360"/>
            </a:lvl4pPr>
            <a:lvl5pPr marL="658185" indent="0">
              <a:buNone/>
              <a:defRPr sz="360"/>
            </a:lvl5pPr>
            <a:lvl6pPr marL="822731" indent="0">
              <a:buNone/>
              <a:defRPr sz="360"/>
            </a:lvl6pPr>
            <a:lvl7pPr marL="987278" indent="0">
              <a:buNone/>
              <a:defRPr sz="360"/>
            </a:lvl7pPr>
            <a:lvl8pPr marL="1151824" indent="0">
              <a:buNone/>
              <a:defRPr sz="360"/>
            </a:lvl8pPr>
            <a:lvl9pPr marL="1316370" indent="0">
              <a:buNone/>
              <a:defRPr sz="3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16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249" y="311625"/>
            <a:ext cx="2838391" cy="1131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49" y="1558121"/>
            <a:ext cx="2838391" cy="371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248" y="5424970"/>
            <a:ext cx="74045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5EC200-5638-4F07-A592-01FC32FC86AD}" type="datetimeFigureOut">
              <a:rPr lang="en-IE" smtClean="0"/>
              <a:t>14/04/2025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107" y="5424970"/>
            <a:ext cx="1110675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190" y="5424970"/>
            <a:ext cx="740450" cy="311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3672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093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73" indent="-82273" algn="l" defTabSz="329093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19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366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5912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458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005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551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097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8643" indent="-82273" algn="l" defTabSz="329093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46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093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639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185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731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278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1824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370" algn="l" defTabSz="329093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78DE9-42E0-BDD6-542D-320876C593A2}"/>
              </a:ext>
            </a:extLst>
          </p:cNvPr>
          <p:cNvSpPr txBox="1"/>
          <p:nvPr/>
        </p:nvSpPr>
        <p:spPr>
          <a:xfrm>
            <a:off x="0" y="1295340"/>
            <a:ext cx="329088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R Programming Language</a:t>
            </a:r>
          </a:p>
          <a:p>
            <a:pPr algn="ctr"/>
            <a:endParaRPr lang="en-GB" dirty="0"/>
          </a:p>
          <a:p>
            <a:pPr algn="ctr"/>
            <a:r>
              <a:rPr lang="en-GB" sz="4000" dirty="0"/>
              <a:t>Sentiment Analysis</a:t>
            </a:r>
          </a:p>
          <a:p>
            <a:pPr algn="ctr"/>
            <a:r>
              <a:rPr lang="en-GB" dirty="0"/>
              <a:t>Using </a:t>
            </a:r>
            <a:r>
              <a:rPr lang="en-GB" dirty="0" err="1"/>
              <a:t>Tidyverse</a:t>
            </a:r>
            <a:r>
              <a:rPr lang="en-GB" dirty="0"/>
              <a:t> and Shiny</a:t>
            </a:r>
          </a:p>
          <a:p>
            <a:pPr algn="ctr"/>
            <a:endParaRPr lang="en-GB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Sentiment by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Synthesis of the Results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08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D1830D-3426-8A76-F97F-B376D57A93C6}"/>
              </a:ext>
            </a:extLst>
          </p:cNvPr>
          <p:cNvSpPr txBox="1"/>
          <p:nvPr/>
        </p:nvSpPr>
        <p:spPr>
          <a:xfrm>
            <a:off x="0" y="157018"/>
            <a:ext cx="329088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Now we can analyze whether a sentence is likely to be positive or negative using a </a:t>
            </a:r>
            <a:r>
              <a:rPr lang="en-US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Sentiment Dictionary </a:t>
            </a:r>
            <a:endParaRPr lang="en-IE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EEDC2-867D-92C5-D432-320F3E8C6A5A}"/>
              </a:ext>
            </a:extLst>
          </p:cNvPr>
          <p:cNvSpPr txBox="1"/>
          <p:nvPr/>
        </p:nvSpPr>
        <p:spPr>
          <a:xfrm>
            <a:off x="296935" y="3982584"/>
            <a:ext cx="269701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 new section, </a:t>
            </a:r>
            <a:r>
              <a:rPr lang="en-GB" b="1" i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Synthesis of the Vocabulary</a:t>
            </a:r>
            <a:r>
              <a:rPr lang="en-GB" b="1" dirty="0">
                <a:solidFill>
                  <a:schemeClr val="bg1"/>
                </a:solidFill>
              </a:rPr>
              <a:t>, contains tools to observe discourses as a whole</a:t>
            </a:r>
            <a:endParaRPr lang="en-IE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9B4D201-8192-00AB-9156-F9DB3D05F648}"/>
              </a:ext>
            </a:extLst>
          </p:cNvPr>
          <p:cNvSpPr/>
          <p:nvPr/>
        </p:nvSpPr>
        <p:spPr>
          <a:xfrm rot="11267226">
            <a:off x="1595067" y="3752628"/>
            <a:ext cx="208845" cy="245234"/>
          </a:xfrm>
          <a:prstGeom prst="downArrow">
            <a:avLst>
              <a:gd name="adj1" fmla="val 50000"/>
              <a:gd name="adj2" fmla="val 11371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E97377-F69F-7C3E-6F7E-47C68EC6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88"/>
          <a:stretch/>
        </p:blipFill>
        <p:spPr>
          <a:xfrm>
            <a:off x="1" y="1622969"/>
            <a:ext cx="3290888" cy="40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7A01F-E30D-488E-E247-1EC655E013AC}"/>
              </a:ext>
            </a:extLst>
          </p:cNvPr>
          <p:cNvSpPr txBox="1"/>
          <p:nvPr/>
        </p:nvSpPr>
        <p:spPr>
          <a:xfrm>
            <a:off x="0" y="360218"/>
            <a:ext cx="329088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Sentences containing 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sentiments</a:t>
            </a:r>
            <a:r>
              <a:rPr lang="en-GB" b="1" dirty="0">
                <a:solidFill>
                  <a:schemeClr val="bg1"/>
                </a:solidFill>
              </a:rPr>
              <a:t> are evaluated and a </a:t>
            </a:r>
            <a:r>
              <a:rPr lang="en-GB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weight</a:t>
            </a:r>
            <a:r>
              <a:rPr lang="en-GB" b="1" dirty="0">
                <a:solidFill>
                  <a:schemeClr val="bg1"/>
                </a:solidFill>
              </a:rPr>
              <a:t> is assigned</a:t>
            </a:r>
            <a:endParaRPr lang="en-IE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AF378E-131F-897C-FF14-2475CF73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3" r="17304"/>
          <a:stretch/>
        </p:blipFill>
        <p:spPr>
          <a:xfrm>
            <a:off x="0" y="1426682"/>
            <a:ext cx="3290888" cy="432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6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3CF43-9E1C-C6F0-11D4-A3E37EDF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34143-884B-52D6-0778-44E404222634}"/>
              </a:ext>
            </a:extLst>
          </p:cNvPr>
          <p:cNvSpPr txBox="1"/>
          <p:nvPr/>
        </p:nvSpPr>
        <p:spPr>
          <a:xfrm>
            <a:off x="121444" y="729672"/>
            <a:ext cx="3048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 synthetic graph is created with </a:t>
            </a:r>
            <a:r>
              <a:rPr lang="en-GB" b="1" dirty="0" err="1">
                <a:solidFill>
                  <a:schemeClr val="bg1"/>
                </a:solidFill>
              </a:rPr>
              <a:t>ggplot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endParaRPr lang="en-IE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graph with red and green bars&#10;&#10;AI-generated content may be incorrect.">
            <a:extLst>
              <a:ext uri="{FF2B5EF4-FFF2-40B4-BE49-F238E27FC236}">
                <a16:creationId xmlns:a16="http://schemas.microsoft.com/office/drawing/2014/main" id="{741575DD-AAAB-D6D8-DB1E-BAAD52366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7565"/>
            <a:ext cx="3290888" cy="1807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033E0-8D74-70EF-BB6D-679A0F3667EE}"/>
              </a:ext>
            </a:extLst>
          </p:cNvPr>
          <p:cNvSpPr txBox="1"/>
          <p:nvPr/>
        </p:nvSpPr>
        <p:spPr>
          <a:xfrm>
            <a:off x="121444" y="3745345"/>
            <a:ext cx="3048000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green bar </a:t>
            </a:r>
            <a:r>
              <a:rPr lang="en-GB" b="1" dirty="0">
                <a:solidFill>
                  <a:schemeClr val="bg1"/>
                </a:solidFill>
              </a:rPr>
              <a:t>is the addition of the weights of all the positive sentences and the </a:t>
            </a:r>
            <a:r>
              <a:rPr lang="en-GB" b="1" dirty="0">
                <a:solidFill>
                  <a:srgbClr val="C00000"/>
                </a:solidFill>
              </a:rPr>
              <a:t>red bar</a:t>
            </a:r>
            <a:r>
              <a:rPr lang="en-GB" b="1" dirty="0">
                <a:solidFill>
                  <a:schemeClr val="bg1"/>
                </a:solidFill>
              </a:rPr>
              <a:t> of the negative ones</a:t>
            </a:r>
            <a:endParaRPr lang="en-I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8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5AC52-EDAE-492A-3675-FADD7225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053F1-AC01-FBFA-B7EE-533E2B19AA9A}"/>
              </a:ext>
            </a:extLst>
          </p:cNvPr>
          <p:cNvSpPr txBox="1"/>
          <p:nvPr/>
        </p:nvSpPr>
        <p:spPr>
          <a:xfrm>
            <a:off x="121444" y="209910"/>
            <a:ext cx="3048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The same values are represented in a table</a:t>
            </a:r>
            <a:endParaRPr lang="en-IE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9C02CE-D591-7CA4-B480-D07EA30C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t="16663" r="3154" b="29017"/>
          <a:stretch/>
        </p:blipFill>
        <p:spPr>
          <a:xfrm>
            <a:off x="0" y="1431637"/>
            <a:ext cx="3291370" cy="31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BD75A-CEAA-A34E-E5A6-944927F18282}"/>
              </a:ext>
            </a:extLst>
          </p:cNvPr>
          <p:cNvSpPr txBox="1"/>
          <p:nvPr/>
        </p:nvSpPr>
        <p:spPr>
          <a:xfrm>
            <a:off x="126062" y="879842"/>
            <a:ext cx="303876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Thank you</a:t>
            </a:r>
          </a:p>
          <a:p>
            <a:pPr algn="ctr"/>
            <a:endParaRPr lang="en-GB" sz="4000" dirty="0"/>
          </a:p>
          <a:p>
            <a:r>
              <a:rPr lang="en-GB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Filter words inside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tab for Thematic Analysis</a:t>
            </a:r>
          </a:p>
          <a:p>
            <a:endParaRPr lang="en-GB" dirty="0"/>
          </a:p>
          <a:p>
            <a:r>
              <a:rPr lang="en-GB" dirty="0"/>
              <a:t>Visit the project:</a:t>
            </a:r>
          </a:p>
          <a:p>
            <a:r>
              <a:rPr lang="en-GB" dirty="0"/>
              <a:t>https://github.com/ortizpalanques1/debates_US_2024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7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132</Words>
  <Application>Microsoft Office PowerPoint</Application>
  <PresentationFormat>Custom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2</cp:revision>
  <dcterms:created xsi:type="dcterms:W3CDTF">2025-01-20T17:22:41Z</dcterms:created>
  <dcterms:modified xsi:type="dcterms:W3CDTF">2025-04-14T17:55:07Z</dcterms:modified>
</cp:coreProperties>
</file>