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5759450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8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764F4A-02EB-4FAC-BA44-67585F0CE3D5}" v="2" dt="2024-10-17T20:50:56.3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4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Ortiz Palanques" userId="6abb6dff1a61957e" providerId="LiveId" clId="{69764F4A-02EB-4FAC-BA44-67585F0CE3D5}"/>
    <pc:docChg chg="modSld modMainMaster">
      <pc:chgData name="Marco Ortiz Palanques" userId="6abb6dff1a61957e" providerId="LiveId" clId="{69764F4A-02EB-4FAC-BA44-67585F0CE3D5}" dt="2024-10-17T20:52:26.859" v="9" actId="14100"/>
      <pc:docMkLst>
        <pc:docMk/>
      </pc:docMkLst>
      <pc:sldChg chg="modSp mod setBg">
        <pc:chgData name="Marco Ortiz Palanques" userId="6abb6dff1a61957e" providerId="LiveId" clId="{69764F4A-02EB-4FAC-BA44-67585F0CE3D5}" dt="2024-10-17T20:52:26.859" v="9" actId="14100"/>
        <pc:sldMkLst>
          <pc:docMk/>
          <pc:sldMk cId="1638433568" sldId="258"/>
        </pc:sldMkLst>
        <pc:picChg chg="mod modCrop">
          <ac:chgData name="Marco Ortiz Palanques" userId="6abb6dff1a61957e" providerId="LiveId" clId="{69764F4A-02EB-4FAC-BA44-67585F0CE3D5}" dt="2024-10-17T20:52:26.859" v="9" actId="14100"/>
          <ac:picMkLst>
            <pc:docMk/>
            <pc:sldMk cId="1638433568" sldId="258"/>
            <ac:picMk id="3" creationId="{9D046EDB-4463-B5C2-2429-208B0DB28ADD}"/>
          </ac:picMkLst>
        </pc:picChg>
      </pc:sldChg>
      <pc:sldMasterChg chg="setBg modSldLayout">
        <pc:chgData name="Marco Ortiz Palanques" userId="6abb6dff1a61957e" providerId="LiveId" clId="{69764F4A-02EB-4FAC-BA44-67585F0CE3D5}" dt="2024-10-17T20:50:56.383" v="0"/>
        <pc:sldMasterMkLst>
          <pc:docMk/>
          <pc:sldMasterMk cId="2876264411" sldId="2147483660"/>
        </pc:sldMasterMkLst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3181321146" sldId="2147483661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756529182" sldId="2147483662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4204447166" sldId="2147483663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1681886888" sldId="2147483664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744886830" sldId="2147483665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4097258088" sldId="2147483666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2770041229" sldId="2147483667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86836002" sldId="2147483668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4133313251" sldId="2147483669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3557800359" sldId="2147483670"/>
          </pc:sldLayoutMkLst>
        </pc:sldLayoutChg>
        <pc:sldLayoutChg chg="setBg">
          <pc:chgData name="Marco Ortiz Palanques" userId="6abb6dff1a61957e" providerId="LiveId" clId="{69764F4A-02EB-4FAC-BA44-67585F0CE3D5}" dt="2024-10-17T20:50:56.383" v="0"/>
          <pc:sldLayoutMkLst>
            <pc:docMk/>
            <pc:sldMasterMk cId="2876264411" sldId="2147483660"/>
            <pc:sldLayoutMk cId="2577128771" sldId="214748367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1959" y="942577"/>
            <a:ext cx="4895533" cy="2005142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3025045"/>
            <a:ext cx="4319588" cy="1390533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132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57800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306637"/>
            <a:ext cx="1241881" cy="488086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3" y="306637"/>
            <a:ext cx="3653651" cy="488086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7712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652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3" y="1435864"/>
            <a:ext cx="4967526" cy="2395771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3" y="3854300"/>
            <a:ext cx="4967526" cy="1259879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444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1533187"/>
            <a:ext cx="2447766" cy="36543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1886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06639"/>
            <a:ext cx="4967526" cy="111322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1411865"/>
            <a:ext cx="2436517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2103799"/>
            <a:ext cx="2436517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1411865"/>
            <a:ext cx="2448516" cy="691934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2103799"/>
            <a:ext cx="2448516" cy="309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488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725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0041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829256"/>
            <a:ext cx="2915722" cy="4092942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83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383963"/>
            <a:ext cx="1857573" cy="1343872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829256"/>
            <a:ext cx="2915722" cy="4092942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2" y="1727835"/>
            <a:ext cx="1857573" cy="3201028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333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8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306639"/>
            <a:ext cx="4967526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1533187"/>
            <a:ext cx="4967526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942D5C-6AF4-46E6-BD64-E7DD75C1B86C}" type="datetimeFigureOut">
              <a:rPr lang="en-IE" smtClean="0"/>
              <a:t>17/10/2024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5338158"/>
            <a:ext cx="1943814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5338158"/>
            <a:ext cx="1295876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020702-7FA3-4BDA-AE21-58C3A6D377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7626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numbers and text">
            <a:extLst>
              <a:ext uri="{FF2B5EF4-FFF2-40B4-BE49-F238E27FC236}">
                <a16:creationId xmlns:a16="http://schemas.microsoft.com/office/drawing/2014/main" id="{4A26C3EF-0DCE-1480-EE1A-ECD98C56E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759450" cy="575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6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B0AD50A-514C-3125-5CBF-5E17260BD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275" b="41866"/>
          <a:stretch/>
        </p:blipFill>
        <p:spPr>
          <a:xfrm>
            <a:off x="0" y="1321636"/>
            <a:ext cx="5763536" cy="35080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85EC02-7A0C-41BB-3E9F-49043E335354}"/>
              </a:ext>
            </a:extLst>
          </p:cNvPr>
          <p:cNvSpPr txBox="1"/>
          <p:nvPr/>
        </p:nvSpPr>
        <p:spPr>
          <a:xfrm>
            <a:off x="716189" y="236764"/>
            <a:ext cx="43270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Text Cleaning with </a:t>
            </a:r>
            <a:r>
              <a:rPr lang="en-GB" sz="2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®</a:t>
            </a:r>
            <a:endParaRPr lang="en-IE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5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D046EDB-4463-B5C2-2429-208B0DB28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6" t="12831" r="54136" b="46588"/>
          <a:stretch/>
        </p:blipFill>
        <p:spPr>
          <a:xfrm>
            <a:off x="0" y="1087963"/>
            <a:ext cx="5759450" cy="3592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81AD39-AEF8-A331-50DE-3D34D2B2BC6C}"/>
              </a:ext>
            </a:extLst>
          </p:cNvPr>
          <p:cNvSpPr txBox="1"/>
          <p:nvPr/>
        </p:nvSpPr>
        <p:spPr>
          <a:xfrm>
            <a:off x="716189" y="256016"/>
            <a:ext cx="4327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endParaRPr lang="en-IE" sz="2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33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6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Ortiz Palanques</dc:creator>
  <cp:lastModifiedBy>Marco Ortiz Palanques</cp:lastModifiedBy>
  <cp:revision>1</cp:revision>
  <dcterms:created xsi:type="dcterms:W3CDTF">2024-10-17T20:35:45Z</dcterms:created>
  <dcterms:modified xsi:type="dcterms:W3CDTF">2024-10-17T20:52:29Z</dcterms:modified>
</cp:coreProperties>
</file>