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3A9F4-5FDE-4BF6-9473-1EC4A3F1B600}" v="25" dt="2025-02-20T19:46:05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7F23A9F4-5FDE-4BF6-9473-1EC4A3F1B600}"/>
    <pc:docChg chg="undo custSel addSld delSld modSld">
      <pc:chgData name="Marco Ortiz Palanques" userId="6abb6dff1a61957e" providerId="LiveId" clId="{7F23A9F4-5FDE-4BF6-9473-1EC4A3F1B600}" dt="2025-02-20T19:57:41.494" v="674" actId="1076"/>
      <pc:docMkLst>
        <pc:docMk/>
      </pc:docMkLst>
      <pc:sldChg chg="modSp mod">
        <pc:chgData name="Marco Ortiz Palanques" userId="6abb6dff1a61957e" providerId="LiveId" clId="{7F23A9F4-5FDE-4BF6-9473-1EC4A3F1B600}" dt="2025-02-20T19:33:11.373" v="102" actId="20577"/>
        <pc:sldMkLst>
          <pc:docMk/>
          <pc:sldMk cId="3768314831" sldId="256"/>
        </pc:sldMkLst>
        <pc:spChg chg="mod">
          <ac:chgData name="Marco Ortiz Palanques" userId="6abb6dff1a61957e" providerId="LiveId" clId="{7F23A9F4-5FDE-4BF6-9473-1EC4A3F1B600}" dt="2025-02-20T19:33:11.373" v="102" actId="20577"/>
          <ac:spMkLst>
            <pc:docMk/>
            <pc:sldMk cId="3768314831" sldId="256"/>
            <ac:spMk id="4" creationId="{40BB4FFA-7EDE-9F4E-5FFB-66A82F97BB57}"/>
          </ac:spMkLst>
        </pc:spChg>
      </pc:sldChg>
      <pc:sldChg chg="addSp delSp modSp mod">
        <pc:chgData name="Marco Ortiz Palanques" userId="6abb6dff1a61957e" providerId="LiveId" clId="{7F23A9F4-5FDE-4BF6-9473-1EC4A3F1B600}" dt="2025-02-20T19:45:52.528" v="442" actId="1076"/>
        <pc:sldMkLst>
          <pc:docMk/>
          <pc:sldMk cId="699432219" sldId="258"/>
        </pc:sldMkLst>
        <pc:spChg chg="add mod">
          <ac:chgData name="Marco Ortiz Palanques" userId="6abb6dff1a61957e" providerId="LiveId" clId="{7F23A9F4-5FDE-4BF6-9473-1EC4A3F1B600}" dt="2025-02-20T19:45:52.528" v="442" actId="1076"/>
          <ac:spMkLst>
            <pc:docMk/>
            <pc:sldMk cId="699432219" sldId="258"/>
            <ac:spMk id="5" creationId="{EB9FBA34-FDA5-2205-5F08-920755B259FD}"/>
          </ac:spMkLst>
        </pc:spChg>
        <pc:picChg chg="del">
          <ac:chgData name="Marco Ortiz Palanques" userId="6abb6dff1a61957e" providerId="LiveId" clId="{7F23A9F4-5FDE-4BF6-9473-1EC4A3F1B600}" dt="2025-02-20T19:16:56.918" v="0" actId="478"/>
          <ac:picMkLst>
            <pc:docMk/>
            <pc:sldMk cId="699432219" sldId="258"/>
            <ac:picMk id="3" creationId="{104BBB41-F418-EB38-5E6C-323463457B6D}"/>
          </ac:picMkLst>
        </pc:picChg>
        <pc:picChg chg="add mod">
          <ac:chgData name="Marco Ortiz Palanques" userId="6abb6dff1a61957e" providerId="LiveId" clId="{7F23A9F4-5FDE-4BF6-9473-1EC4A3F1B600}" dt="2025-02-20T19:17:18.591" v="3" actId="962"/>
          <ac:picMkLst>
            <pc:docMk/>
            <pc:sldMk cId="699432219" sldId="258"/>
            <ac:picMk id="4" creationId="{9C43185B-EFA3-D2D3-465F-8076C32DCB0D}"/>
          </ac:picMkLst>
        </pc:picChg>
      </pc:sldChg>
      <pc:sldChg chg="addSp delSp modSp mod">
        <pc:chgData name="Marco Ortiz Palanques" userId="6abb6dff1a61957e" providerId="LiveId" clId="{7F23A9F4-5FDE-4BF6-9473-1EC4A3F1B600}" dt="2025-02-20T19:57:41.494" v="674" actId="1076"/>
        <pc:sldMkLst>
          <pc:docMk/>
          <pc:sldMk cId="2815087237" sldId="259"/>
        </pc:sldMkLst>
        <pc:spChg chg="del mod">
          <ac:chgData name="Marco Ortiz Palanques" userId="6abb6dff1a61957e" providerId="LiveId" clId="{7F23A9F4-5FDE-4BF6-9473-1EC4A3F1B600}" dt="2025-02-20T19:17:40.997" v="6" actId="478"/>
          <ac:spMkLst>
            <pc:docMk/>
            <pc:sldMk cId="2815087237" sldId="259"/>
            <ac:spMk id="4" creationId="{1635440E-D666-301E-020E-E50E75321532}"/>
          </ac:spMkLst>
        </pc:spChg>
        <pc:spChg chg="add mod">
          <ac:chgData name="Marco Ortiz Palanques" userId="6abb6dff1a61957e" providerId="LiveId" clId="{7F23A9F4-5FDE-4BF6-9473-1EC4A3F1B600}" dt="2025-02-20T19:57:41.494" v="674" actId="1076"/>
          <ac:spMkLst>
            <pc:docMk/>
            <pc:sldMk cId="2815087237" sldId="259"/>
            <ac:spMk id="6" creationId="{C1A281E5-3186-0F30-DC00-9664583CADF7}"/>
          </ac:spMkLst>
        </pc:spChg>
        <pc:picChg chg="del">
          <ac:chgData name="Marco Ortiz Palanques" userId="6abb6dff1a61957e" providerId="LiveId" clId="{7F23A9F4-5FDE-4BF6-9473-1EC4A3F1B600}" dt="2025-02-20T19:17:34.232" v="4" actId="478"/>
          <ac:picMkLst>
            <pc:docMk/>
            <pc:sldMk cId="2815087237" sldId="259"/>
            <ac:picMk id="3" creationId="{622A6ECE-6190-F524-8607-5B28868D4E68}"/>
          </ac:picMkLst>
        </pc:picChg>
        <pc:picChg chg="add mod">
          <ac:chgData name="Marco Ortiz Palanques" userId="6abb6dff1a61957e" providerId="LiveId" clId="{7F23A9F4-5FDE-4BF6-9473-1EC4A3F1B600}" dt="2025-02-20T19:57:34.386" v="672" actId="1076"/>
          <ac:picMkLst>
            <pc:docMk/>
            <pc:sldMk cId="2815087237" sldId="259"/>
            <ac:picMk id="5" creationId="{B60E7E5D-207E-74DC-808B-844E72416D2B}"/>
          </ac:picMkLst>
        </pc:picChg>
      </pc:sldChg>
      <pc:sldChg chg="del">
        <pc:chgData name="Marco Ortiz Palanques" userId="6abb6dff1a61957e" providerId="LiveId" clId="{7F23A9F4-5FDE-4BF6-9473-1EC4A3F1B600}" dt="2025-02-20T19:17:45.715" v="7" actId="47"/>
        <pc:sldMkLst>
          <pc:docMk/>
          <pc:sldMk cId="1231080936" sldId="260"/>
        </pc:sldMkLst>
      </pc:sldChg>
      <pc:sldChg chg="addSp modSp add mod">
        <pc:chgData name="Marco Ortiz Palanques" userId="6abb6dff1a61957e" providerId="LiveId" clId="{7F23A9F4-5FDE-4BF6-9473-1EC4A3F1B600}" dt="2025-02-20T19:34:56.247" v="127" actId="255"/>
        <pc:sldMkLst>
          <pc:docMk/>
          <pc:sldMk cId="2318681991" sldId="260"/>
        </pc:sldMkLst>
        <pc:spChg chg="add mod">
          <ac:chgData name="Marco Ortiz Palanques" userId="6abb6dff1a61957e" providerId="LiveId" clId="{7F23A9F4-5FDE-4BF6-9473-1EC4A3F1B600}" dt="2025-02-20T19:34:27.829" v="124" actId="255"/>
          <ac:spMkLst>
            <pc:docMk/>
            <pc:sldMk cId="2318681991" sldId="260"/>
            <ac:spMk id="2" creationId="{D59A2E9B-0124-D1E0-2F7A-A5FF4B29617C}"/>
          </ac:spMkLst>
        </pc:spChg>
        <pc:spChg chg="mod">
          <ac:chgData name="Marco Ortiz Palanques" userId="6abb6dff1a61957e" providerId="LiveId" clId="{7F23A9F4-5FDE-4BF6-9473-1EC4A3F1B600}" dt="2025-02-20T19:34:56.247" v="127" actId="255"/>
          <ac:spMkLst>
            <pc:docMk/>
            <pc:sldMk cId="2318681991" sldId="260"/>
            <ac:spMk id="4" creationId="{C45B8B99-1BA5-1323-214E-C779AB61C0DC}"/>
          </ac:spMkLst>
        </pc:spChg>
      </pc:sldChg>
      <pc:sldChg chg="del">
        <pc:chgData name="Marco Ortiz Palanques" userId="6abb6dff1a61957e" providerId="LiveId" clId="{7F23A9F4-5FDE-4BF6-9473-1EC4A3F1B600}" dt="2025-02-20T19:17:48.387" v="8" actId="47"/>
        <pc:sldMkLst>
          <pc:docMk/>
          <pc:sldMk cId="112260056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6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17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0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66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shade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shade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05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8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4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110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36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8C77A0-8A66-4F4D-92BE-12CE4C7FC07C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342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BB4FFA-7EDE-9F4E-5FFB-66A82F97BB57}"/>
                  </a:ext>
                </a:extLst>
              </p:cNvPr>
              <p:cNvSpPr txBox="1"/>
              <p:nvPr/>
            </p:nvSpPr>
            <p:spPr>
              <a:xfrm>
                <a:off x="156936" y="340568"/>
                <a:ext cx="544557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Frequency </a:t>
                </a:r>
              </a:p>
              <a:p>
                <a:pPr algn="ctr"/>
                <a:r>
                  <a:rPr lang="en-GB" sz="3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</a:p>
              <a:p>
                <a:pPr algn="ctr"/>
                <a:r>
                  <a:rPr lang="en-GB" sz="3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Inverse Document Frequency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𝑇𝐹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×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𝐼𝐷𝐹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sz="3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GB" sz="3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 Candidate.</a:t>
                </a:r>
              </a:p>
              <a:p>
                <a:pPr algn="ctr"/>
                <a:r>
                  <a:rPr lang="en-GB" sz="3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2024 US Presidential Elections</a:t>
                </a:r>
                <a:endParaRPr lang="en-IE" sz="3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BB4FFA-7EDE-9F4E-5FFB-66A82F97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36" y="340568"/>
                <a:ext cx="5445578" cy="5078313"/>
              </a:xfrm>
              <a:prstGeom prst="rect">
                <a:avLst/>
              </a:prstGeom>
              <a:blipFill>
                <a:blip r:embed="rId2"/>
                <a:stretch>
                  <a:fillRect t="-1921" r="-448" b="-360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3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5CDD-5357-0F7F-6865-7363CF65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B8B99-1BA5-1323-214E-C779AB61C0DC}"/>
              </a:ext>
            </a:extLst>
          </p:cNvPr>
          <p:cNvSpPr txBox="1"/>
          <p:nvPr/>
        </p:nvSpPr>
        <p:spPr>
          <a:xfrm>
            <a:off x="156936" y="1294675"/>
            <a:ext cx="544557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importance of a word inside a document depends on two things: 1. How frequent is its use inside that document, and 2. How particular is it in relation to the other documents of the corpus. Both questions are addressed by the TF-IDF value; where TF stands for </a:t>
            </a:r>
            <a:r>
              <a:rPr lang="en-GB" sz="2200" b="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 frequency</a:t>
            </a:r>
            <a:r>
              <a:rPr lang="en-GB" sz="2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and IDF for </a:t>
            </a:r>
            <a:r>
              <a:rPr lang="en-GB" sz="2200" b="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 document frequency</a:t>
            </a:r>
            <a:endParaRPr lang="en-I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A2E9B-0124-D1E0-2F7A-A5FF4B29617C}"/>
              </a:ext>
            </a:extLst>
          </p:cNvPr>
          <p:cNvSpPr txBox="1"/>
          <p:nvPr/>
        </p:nvSpPr>
        <p:spPr>
          <a:xfrm>
            <a:off x="0" y="520765"/>
            <a:ext cx="54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 IDF</a:t>
            </a:r>
            <a:endParaRPr lang="en-I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8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9C43185B-EFA3-D2D3-465F-8076C32D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76"/>
            <a:ext cx="5759450" cy="5510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FBA34-FDA5-2205-5F08-920755B259FD}"/>
              </a:ext>
            </a:extLst>
          </p:cNvPr>
          <p:cNvSpPr txBox="1"/>
          <p:nvPr/>
        </p:nvSpPr>
        <p:spPr>
          <a:xfrm>
            <a:off x="0" y="3635792"/>
            <a:ext cx="5759450" cy="2123658"/>
          </a:xfrm>
          <a:prstGeom prst="rect">
            <a:avLst/>
          </a:prstGeom>
          <a:solidFill>
            <a:srgbClr val="000000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Our app can now generate a graph with the highest TF*IDF values for each document (author in this case).</a:t>
            </a:r>
          </a:p>
          <a:p>
            <a:pPr algn="ctr"/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download it as a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  <a:endParaRPr lang="en-I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3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0E7E5D-207E-74DC-808B-844E7241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312"/>
            <a:ext cx="5759450" cy="339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281E5-3186-0F30-DC00-9664583CADF7}"/>
              </a:ext>
            </a:extLst>
          </p:cNvPr>
          <p:cNvSpPr txBox="1"/>
          <p:nvPr/>
        </p:nvSpPr>
        <p:spPr>
          <a:xfrm>
            <a:off x="0" y="3215168"/>
            <a:ext cx="5759450" cy="1785104"/>
          </a:xfrm>
          <a:prstGeom prst="rect">
            <a:avLst/>
          </a:prstGeom>
          <a:solidFill>
            <a:srgbClr val="000000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Alternatively, you can search for each word and get its rank and TF*IDF value inside each author. It is possible to download a csv file with the table.</a:t>
            </a:r>
            <a:endParaRPr lang="en-I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8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147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1</cp:revision>
  <dcterms:created xsi:type="dcterms:W3CDTF">2024-11-04T21:20:11Z</dcterms:created>
  <dcterms:modified xsi:type="dcterms:W3CDTF">2025-02-20T20:20:57Z</dcterms:modified>
</cp:coreProperties>
</file>