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6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5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9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2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6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 descr="Abstract red geometric pattern">
            <a:extLst>
              <a:ext uri="{FF2B5EF4-FFF2-40B4-BE49-F238E27FC236}">
                <a16:creationId xmlns:a16="http://schemas.microsoft.com/office/drawing/2014/main" id="{6AF32B95-A281-E3AD-8CE1-26FF8A66F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6"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B0D22-F473-578C-80F1-A1228FEC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79" y="1122363"/>
            <a:ext cx="529336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0C4A5-67B7-3FB0-DD7A-C2C30D9FA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79" y="3602038"/>
            <a:ext cx="5293359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Manasi </a:t>
            </a:r>
            <a:r>
              <a:rPr lang="en-US" dirty="0" err="1"/>
              <a:t>Shidhaye</a:t>
            </a:r>
            <a:endParaRPr lang="en-US" dirty="0"/>
          </a:p>
          <a:p>
            <a:pPr algn="ctr"/>
            <a:r>
              <a:rPr lang="en-US" dirty="0"/>
              <a:t>Shannon Lloyd</a:t>
            </a:r>
          </a:p>
          <a:p>
            <a:pPr algn="ctr"/>
            <a:r>
              <a:rPr lang="en-US" dirty="0"/>
              <a:t>Isaac Gish</a:t>
            </a:r>
          </a:p>
          <a:p>
            <a:pPr algn="ctr"/>
            <a:r>
              <a:rPr lang="en-US"/>
              <a:t>Vanessa Ortiz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8517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31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Posterama</vt:lpstr>
      <vt:lpstr>SplashVTI</vt:lpstr>
      <vt:lpstr>PROJECT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k</dc:creator>
  <cp:lastModifiedBy>m k</cp:lastModifiedBy>
  <cp:revision>2</cp:revision>
  <dcterms:created xsi:type="dcterms:W3CDTF">2023-09-28T00:55:36Z</dcterms:created>
  <dcterms:modified xsi:type="dcterms:W3CDTF">2023-09-28T01:26:57Z</dcterms:modified>
</cp:coreProperties>
</file>