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EB0E97-976C-6852-ABE5-04C027A99231}" v="168" dt="2024-01-22T17:47:38.529"/>
    <p1510:client id="{78F5AB4A-1360-DFE2-7721-C328EA2C2BDF}" v="24" dt="2024-01-22T19:16:43.024"/>
    <p1510:client id="{91A3C335-66C5-036F-963C-C93FC2779FBE}" v="10" dt="2024-01-22T18:30:16.281"/>
    <p1510:client id="{957AD3A4-63F9-4FEB-14D0-362A3C6CA66A}" v="53" dt="2024-01-22T19:15:25.504"/>
    <p1510:client id="{E5D11122-E6D2-0DE7-79C3-CCD476FC5F86}" v="69" dt="2024-01-22T19:15:19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03F85D-3550-45F6-A5E7-D61E4B3AF6C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36D0A18-2B1A-4184-B936-D70FDA150FFF}">
      <dgm:prSet/>
      <dgm:spPr/>
      <dgm:t>
        <a:bodyPr/>
        <a:lstStyle/>
        <a:p>
          <a:r>
            <a:rPr lang="pl-PL" b="0" i="0"/>
            <a:t>Kontrola gry – Wojtek</a:t>
          </a:r>
          <a:endParaRPr lang="en-US"/>
        </a:p>
      </dgm:t>
    </dgm:pt>
    <dgm:pt modelId="{D60EC336-BF26-4E21-B71B-BE726DDDDBFE}" type="parTrans" cxnId="{E658FBEE-812E-42E6-AA6E-AC49F891D5FF}">
      <dgm:prSet/>
      <dgm:spPr/>
      <dgm:t>
        <a:bodyPr/>
        <a:lstStyle/>
        <a:p>
          <a:endParaRPr lang="en-US"/>
        </a:p>
      </dgm:t>
    </dgm:pt>
    <dgm:pt modelId="{05D99BB9-26F3-472B-95CE-D0E77A4845C7}" type="sibTrans" cxnId="{E658FBEE-812E-42E6-AA6E-AC49F891D5FF}">
      <dgm:prSet/>
      <dgm:spPr/>
      <dgm:t>
        <a:bodyPr/>
        <a:lstStyle/>
        <a:p>
          <a:endParaRPr lang="en-US"/>
        </a:p>
      </dgm:t>
    </dgm:pt>
    <dgm:pt modelId="{EC14AA58-F7A2-4018-A59A-F438006F9510}">
      <dgm:prSet/>
      <dgm:spPr/>
      <dgm:t>
        <a:bodyPr/>
        <a:lstStyle/>
        <a:p>
          <a:r>
            <a:rPr lang="pl-PL" b="0" i="0"/>
            <a:t>Gui – Wojtek, Tymek</a:t>
          </a:r>
          <a:endParaRPr lang="en-US"/>
        </a:p>
      </dgm:t>
    </dgm:pt>
    <dgm:pt modelId="{E28E473A-EC05-4F06-80DA-756C4842FBFB}" type="parTrans" cxnId="{B1F81EED-82A5-4F8B-ABE5-6A546B1AF7BB}">
      <dgm:prSet/>
      <dgm:spPr/>
      <dgm:t>
        <a:bodyPr/>
        <a:lstStyle/>
        <a:p>
          <a:endParaRPr lang="en-US"/>
        </a:p>
      </dgm:t>
    </dgm:pt>
    <dgm:pt modelId="{4B9A536D-E301-446B-A1D2-A218777E3023}" type="sibTrans" cxnId="{B1F81EED-82A5-4F8B-ABE5-6A546B1AF7BB}">
      <dgm:prSet/>
      <dgm:spPr/>
      <dgm:t>
        <a:bodyPr/>
        <a:lstStyle/>
        <a:p>
          <a:endParaRPr lang="en-US"/>
        </a:p>
      </dgm:t>
    </dgm:pt>
    <dgm:pt modelId="{33E9C390-5A10-47D5-8231-F9B4E69AD2AD}">
      <dgm:prSet/>
      <dgm:spPr/>
      <dgm:t>
        <a:bodyPr/>
        <a:lstStyle/>
        <a:p>
          <a:r>
            <a:rPr lang="pl-PL" b="0" i="0"/>
            <a:t>Model gry – Wojtek, Tymek</a:t>
          </a:r>
          <a:endParaRPr lang="en-US"/>
        </a:p>
      </dgm:t>
    </dgm:pt>
    <dgm:pt modelId="{673E940F-4BEC-4D88-8C26-B5BFDEA9F241}" type="parTrans" cxnId="{BD361D41-47AE-4D60-8148-5F32F9E3BC1F}">
      <dgm:prSet/>
      <dgm:spPr/>
      <dgm:t>
        <a:bodyPr/>
        <a:lstStyle/>
        <a:p>
          <a:endParaRPr lang="en-US"/>
        </a:p>
      </dgm:t>
    </dgm:pt>
    <dgm:pt modelId="{4A6E6FE5-E42A-41A7-BC60-3E585019EFF7}" type="sibTrans" cxnId="{BD361D41-47AE-4D60-8148-5F32F9E3BC1F}">
      <dgm:prSet/>
      <dgm:spPr/>
      <dgm:t>
        <a:bodyPr/>
        <a:lstStyle/>
        <a:p>
          <a:endParaRPr lang="en-US"/>
        </a:p>
      </dgm:t>
    </dgm:pt>
    <dgm:pt modelId="{4FEE043E-ADE0-4219-952C-EA8F965508B5}">
      <dgm:prSet/>
      <dgm:spPr/>
      <dgm:t>
        <a:bodyPr/>
        <a:lstStyle/>
        <a:p>
          <a:r>
            <a:rPr lang="pl-PL" b="0" i="0"/>
            <a:t>Generator – Adrian</a:t>
          </a:r>
          <a:endParaRPr lang="en-US"/>
        </a:p>
      </dgm:t>
    </dgm:pt>
    <dgm:pt modelId="{C1AF10B6-2294-43BB-A741-CF7BC4A596DA}" type="parTrans" cxnId="{D48FCF03-F7AE-481D-9158-8420C7E80A7D}">
      <dgm:prSet/>
      <dgm:spPr/>
      <dgm:t>
        <a:bodyPr/>
        <a:lstStyle/>
        <a:p>
          <a:endParaRPr lang="en-US"/>
        </a:p>
      </dgm:t>
    </dgm:pt>
    <dgm:pt modelId="{F292DD55-4F19-4CBD-BA27-7EE834A96306}" type="sibTrans" cxnId="{D48FCF03-F7AE-481D-9158-8420C7E80A7D}">
      <dgm:prSet/>
      <dgm:spPr/>
      <dgm:t>
        <a:bodyPr/>
        <a:lstStyle/>
        <a:p>
          <a:endParaRPr lang="en-US"/>
        </a:p>
      </dgm:t>
    </dgm:pt>
    <dgm:pt modelId="{BE00B7B2-E16D-493E-8B0E-4A9A9434630D}">
      <dgm:prSet/>
      <dgm:spPr/>
      <dgm:t>
        <a:bodyPr/>
        <a:lstStyle/>
        <a:p>
          <a:r>
            <a:rPr lang="pl-PL" b="0" i="0"/>
            <a:t>Solwer – Tymek</a:t>
          </a:r>
          <a:endParaRPr lang="en-US"/>
        </a:p>
      </dgm:t>
    </dgm:pt>
    <dgm:pt modelId="{FB544D81-508A-4D78-80E7-E85E2815E855}" type="parTrans" cxnId="{B96DEFB7-8B80-4C8F-B612-DC9148ACB89E}">
      <dgm:prSet/>
      <dgm:spPr/>
      <dgm:t>
        <a:bodyPr/>
        <a:lstStyle/>
        <a:p>
          <a:endParaRPr lang="en-US"/>
        </a:p>
      </dgm:t>
    </dgm:pt>
    <dgm:pt modelId="{6E77974D-CA0A-4F5D-A2ED-66A99A1AF413}" type="sibTrans" cxnId="{B96DEFB7-8B80-4C8F-B612-DC9148ACB89E}">
      <dgm:prSet/>
      <dgm:spPr/>
      <dgm:t>
        <a:bodyPr/>
        <a:lstStyle/>
        <a:p>
          <a:endParaRPr lang="en-US"/>
        </a:p>
      </dgm:t>
    </dgm:pt>
    <dgm:pt modelId="{D2D5E021-2B0E-4E7A-9532-9584626273DA}" type="pres">
      <dgm:prSet presAssocID="{B103F85D-3550-45F6-A5E7-D61E4B3AF6CC}" presName="linear" presStyleCnt="0">
        <dgm:presLayoutVars>
          <dgm:animLvl val="lvl"/>
          <dgm:resizeHandles val="exact"/>
        </dgm:presLayoutVars>
      </dgm:prSet>
      <dgm:spPr/>
    </dgm:pt>
    <dgm:pt modelId="{37829334-E0E0-4AB5-8BD7-AD6F47B2FDA0}" type="pres">
      <dgm:prSet presAssocID="{936D0A18-2B1A-4184-B936-D70FDA150FF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BC00538-25AA-4CCC-9895-75F811F82484}" type="pres">
      <dgm:prSet presAssocID="{05D99BB9-26F3-472B-95CE-D0E77A4845C7}" presName="spacer" presStyleCnt="0"/>
      <dgm:spPr/>
    </dgm:pt>
    <dgm:pt modelId="{E07F13EE-3337-4261-9789-F43F63B426B8}" type="pres">
      <dgm:prSet presAssocID="{EC14AA58-F7A2-4018-A59A-F438006F951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8D4C983-7D3B-4219-AB8E-7C21D7CA1083}" type="pres">
      <dgm:prSet presAssocID="{4B9A536D-E301-446B-A1D2-A218777E3023}" presName="spacer" presStyleCnt="0"/>
      <dgm:spPr/>
    </dgm:pt>
    <dgm:pt modelId="{C40AA3CA-DD04-430E-B623-7560E852DCAE}" type="pres">
      <dgm:prSet presAssocID="{33E9C390-5A10-47D5-8231-F9B4E69AD2A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B84DA88-15CA-4BBD-9DD0-B5536A007DE2}" type="pres">
      <dgm:prSet presAssocID="{4A6E6FE5-E42A-41A7-BC60-3E585019EFF7}" presName="spacer" presStyleCnt="0"/>
      <dgm:spPr/>
    </dgm:pt>
    <dgm:pt modelId="{AD628914-C3AC-4E58-9377-3B1A2E9092A8}" type="pres">
      <dgm:prSet presAssocID="{4FEE043E-ADE0-4219-952C-EA8F965508B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209C095-403C-41DC-B797-56AEE620A187}" type="pres">
      <dgm:prSet presAssocID="{F292DD55-4F19-4CBD-BA27-7EE834A96306}" presName="spacer" presStyleCnt="0"/>
      <dgm:spPr/>
    </dgm:pt>
    <dgm:pt modelId="{859883D5-17EA-4582-B7C4-CF45F0553B20}" type="pres">
      <dgm:prSet presAssocID="{BE00B7B2-E16D-493E-8B0E-4A9A9434630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48FCF03-F7AE-481D-9158-8420C7E80A7D}" srcId="{B103F85D-3550-45F6-A5E7-D61E4B3AF6CC}" destId="{4FEE043E-ADE0-4219-952C-EA8F965508B5}" srcOrd="3" destOrd="0" parTransId="{C1AF10B6-2294-43BB-A741-CF7BC4A596DA}" sibTransId="{F292DD55-4F19-4CBD-BA27-7EE834A96306}"/>
    <dgm:cxn modelId="{181B381D-045F-4F52-BC97-E5FD01774291}" type="presOf" srcId="{33E9C390-5A10-47D5-8231-F9B4E69AD2AD}" destId="{C40AA3CA-DD04-430E-B623-7560E852DCAE}" srcOrd="0" destOrd="0" presId="urn:microsoft.com/office/officeart/2005/8/layout/vList2"/>
    <dgm:cxn modelId="{8FA26740-6DF3-4906-BE38-4B3DB16FF16A}" type="presOf" srcId="{BE00B7B2-E16D-493E-8B0E-4A9A9434630D}" destId="{859883D5-17EA-4582-B7C4-CF45F0553B20}" srcOrd="0" destOrd="0" presId="urn:microsoft.com/office/officeart/2005/8/layout/vList2"/>
    <dgm:cxn modelId="{DE29BD5D-9419-402A-92C3-4FF1E7783A25}" type="presOf" srcId="{4FEE043E-ADE0-4219-952C-EA8F965508B5}" destId="{AD628914-C3AC-4E58-9377-3B1A2E9092A8}" srcOrd="0" destOrd="0" presId="urn:microsoft.com/office/officeart/2005/8/layout/vList2"/>
    <dgm:cxn modelId="{BD361D41-47AE-4D60-8148-5F32F9E3BC1F}" srcId="{B103F85D-3550-45F6-A5E7-D61E4B3AF6CC}" destId="{33E9C390-5A10-47D5-8231-F9B4E69AD2AD}" srcOrd="2" destOrd="0" parTransId="{673E940F-4BEC-4D88-8C26-B5BFDEA9F241}" sibTransId="{4A6E6FE5-E42A-41A7-BC60-3E585019EFF7}"/>
    <dgm:cxn modelId="{B96DEFB7-8B80-4C8F-B612-DC9148ACB89E}" srcId="{B103F85D-3550-45F6-A5E7-D61E4B3AF6CC}" destId="{BE00B7B2-E16D-493E-8B0E-4A9A9434630D}" srcOrd="4" destOrd="0" parTransId="{FB544D81-508A-4D78-80E7-E85E2815E855}" sibTransId="{6E77974D-CA0A-4F5D-A2ED-66A99A1AF413}"/>
    <dgm:cxn modelId="{1C64FED1-4D2C-4D2D-B437-685C27E82AD3}" type="presOf" srcId="{B103F85D-3550-45F6-A5E7-D61E4B3AF6CC}" destId="{D2D5E021-2B0E-4E7A-9532-9584626273DA}" srcOrd="0" destOrd="0" presId="urn:microsoft.com/office/officeart/2005/8/layout/vList2"/>
    <dgm:cxn modelId="{42430CD8-29E9-4868-9F89-0416A7288123}" type="presOf" srcId="{EC14AA58-F7A2-4018-A59A-F438006F9510}" destId="{E07F13EE-3337-4261-9789-F43F63B426B8}" srcOrd="0" destOrd="0" presId="urn:microsoft.com/office/officeart/2005/8/layout/vList2"/>
    <dgm:cxn modelId="{D5342EE5-436F-4E5A-B13D-43ACBFB48757}" type="presOf" srcId="{936D0A18-2B1A-4184-B936-D70FDA150FFF}" destId="{37829334-E0E0-4AB5-8BD7-AD6F47B2FDA0}" srcOrd="0" destOrd="0" presId="urn:microsoft.com/office/officeart/2005/8/layout/vList2"/>
    <dgm:cxn modelId="{B1F81EED-82A5-4F8B-ABE5-6A546B1AF7BB}" srcId="{B103F85D-3550-45F6-A5E7-D61E4B3AF6CC}" destId="{EC14AA58-F7A2-4018-A59A-F438006F9510}" srcOrd="1" destOrd="0" parTransId="{E28E473A-EC05-4F06-80DA-756C4842FBFB}" sibTransId="{4B9A536D-E301-446B-A1D2-A218777E3023}"/>
    <dgm:cxn modelId="{E658FBEE-812E-42E6-AA6E-AC49F891D5FF}" srcId="{B103F85D-3550-45F6-A5E7-D61E4B3AF6CC}" destId="{936D0A18-2B1A-4184-B936-D70FDA150FFF}" srcOrd="0" destOrd="0" parTransId="{D60EC336-BF26-4E21-B71B-BE726DDDDBFE}" sibTransId="{05D99BB9-26F3-472B-95CE-D0E77A4845C7}"/>
    <dgm:cxn modelId="{9BC904E0-B632-4BDB-846D-D685D7B7664B}" type="presParOf" srcId="{D2D5E021-2B0E-4E7A-9532-9584626273DA}" destId="{37829334-E0E0-4AB5-8BD7-AD6F47B2FDA0}" srcOrd="0" destOrd="0" presId="urn:microsoft.com/office/officeart/2005/8/layout/vList2"/>
    <dgm:cxn modelId="{95E98541-38B1-4A87-8E52-C032BC91B20D}" type="presParOf" srcId="{D2D5E021-2B0E-4E7A-9532-9584626273DA}" destId="{EBC00538-25AA-4CCC-9895-75F811F82484}" srcOrd="1" destOrd="0" presId="urn:microsoft.com/office/officeart/2005/8/layout/vList2"/>
    <dgm:cxn modelId="{8CEA9D15-514D-428E-9C0E-47FCE8BB61FB}" type="presParOf" srcId="{D2D5E021-2B0E-4E7A-9532-9584626273DA}" destId="{E07F13EE-3337-4261-9789-F43F63B426B8}" srcOrd="2" destOrd="0" presId="urn:microsoft.com/office/officeart/2005/8/layout/vList2"/>
    <dgm:cxn modelId="{F242CE07-43E2-4BE5-901A-12859C0049C6}" type="presParOf" srcId="{D2D5E021-2B0E-4E7A-9532-9584626273DA}" destId="{C8D4C983-7D3B-4219-AB8E-7C21D7CA1083}" srcOrd="3" destOrd="0" presId="urn:microsoft.com/office/officeart/2005/8/layout/vList2"/>
    <dgm:cxn modelId="{CB436CC0-43F9-4ACC-A1E5-EDD976DAEC77}" type="presParOf" srcId="{D2D5E021-2B0E-4E7A-9532-9584626273DA}" destId="{C40AA3CA-DD04-430E-B623-7560E852DCAE}" srcOrd="4" destOrd="0" presId="urn:microsoft.com/office/officeart/2005/8/layout/vList2"/>
    <dgm:cxn modelId="{62B89C58-7568-43B6-BF4D-0B639BBF083B}" type="presParOf" srcId="{D2D5E021-2B0E-4E7A-9532-9584626273DA}" destId="{9B84DA88-15CA-4BBD-9DD0-B5536A007DE2}" srcOrd="5" destOrd="0" presId="urn:microsoft.com/office/officeart/2005/8/layout/vList2"/>
    <dgm:cxn modelId="{746C6B0D-6B39-4D65-A3E1-8C65820A30B3}" type="presParOf" srcId="{D2D5E021-2B0E-4E7A-9532-9584626273DA}" destId="{AD628914-C3AC-4E58-9377-3B1A2E9092A8}" srcOrd="6" destOrd="0" presId="urn:microsoft.com/office/officeart/2005/8/layout/vList2"/>
    <dgm:cxn modelId="{5B85AB28-8150-4727-A3D5-93055FF285A8}" type="presParOf" srcId="{D2D5E021-2B0E-4E7A-9532-9584626273DA}" destId="{1209C095-403C-41DC-B797-56AEE620A187}" srcOrd="7" destOrd="0" presId="urn:microsoft.com/office/officeart/2005/8/layout/vList2"/>
    <dgm:cxn modelId="{145F028D-B88D-4E00-99A1-E3FB4608C41B}" type="presParOf" srcId="{D2D5E021-2B0E-4E7A-9532-9584626273DA}" destId="{859883D5-17EA-4582-B7C4-CF45F0553B2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29334-E0E0-4AB5-8BD7-AD6F47B2FDA0}">
      <dsp:nvSpPr>
        <dsp:cNvPr id="0" name=""/>
        <dsp:cNvSpPr/>
      </dsp:nvSpPr>
      <dsp:spPr>
        <a:xfrm>
          <a:off x="0" y="257333"/>
          <a:ext cx="6391275" cy="8634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b="0" i="0" kern="1200"/>
            <a:t>Kontrola gry – Wojtek</a:t>
          </a:r>
          <a:endParaRPr lang="en-US" sz="3600" kern="1200"/>
        </a:p>
      </dsp:txBody>
      <dsp:txXfrm>
        <a:off x="42151" y="299484"/>
        <a:ext cx="6306973" cy="779158"/>
      </dsp:txXfrm>
    </dsp:sp>
    <dsp:sp modelId="{E07F13EE-3337-4261-9789-F43F63B426B8}">
      <dsp:nvSpPr>
        <dsp:cNvPr id="0" name=""/>
        <dsp:cNvSpPr/>
      </dsp:nvSpPr>
      <dsp:spPr>
        <a:xfrm>
          <a:off x="0" y="1224473"/>
          <a:ext cx="6391275" cy="863460"/>
        </a:xfrm>
        <a:prstGeom prst="roundRect">
          <a:avLst/>
        </a:prstGeom>
        <a:solidFill>
          <a:schemeClr val="accent2">
            <a:hueOff val="-4941430"/>
            <a:satOff val="225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b="0" i="0" kern="1200"/>
            <a:t>Gui – Wojtek, Tymek</a:t>
          </a:r>
          <a:endParaRPr lang="en-US" sz="3600" kern="1200"/>
        </a:p>
      </dsp:txBody>
      <dsp:txXfrm>
        <a:off x="42151" y="1266624"/>
        <a:ext cx="6306973" cy="779158"/>
      </dsp:txXfrm>
    </dsp:sp>
    <dsp:sp modelId="{C40AA3CA-DD04-430E-B623-7560E852DCAE}">
      <dsp:nvSpPr>
        <dsp:cNvPr id="0" name=""/>
        <dsp:cNvSpPr/>
      </dsp:nvSpPr>
      <dsp:spPr>
        <a:xfrm>
          <a:off x="0" y="2191613"/>
          <a:ext cx="6391275" cy="863460"/>
        </a:xfrm>
        <a:prstGeom prst="roundRect">
          <a:avLst/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b="0" i="0" kern="1200"/>
            <a:t>Model gry – Wojtek, Tymek</a:t>
          </a:r>
          <a:endParaRPr lang="en-US" sz="3600" kern="1200"/>
        </a:p>
      </dsp:txBody>
      <dsp:txXfrm>
        <a:off x="42151" y="2233764"/>
        <a:ext cx="6306973" cy="779158"/>
      </dsp:txXfrm>
    </dsp:sp>
    <dsp:sp modelId="{AD628914-C3AC-4E58-9377-3B1A2E9092A8}">
      <dsp:nvSpPr>
        <dsp:cNvPr id="0" name=""/>
        <dsp:cNvSpPr/>
      </dsp:nvSpPr>
      <dsp:spPr>
        <a:xfrm>
          <a:off x="0" y="3158753"/>
          <a:ext cx="6391275" cy="863460"/>
        </a:xfrm>
        <a:prstGeom prst="roundRect">
          <a:avLst/>
        </a:prstGeom>
        <a:solidFill>
          <a:schemeClr val="accent2">
            <a:hueOff val="-14824290"/>
            <a:satOff val="676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b="0" i="0" kern="1200"/>
            <a:t>Generator – Adrian</a:t>
          </a:r>
          <a:endParaRPr lang="en-US" sz="3600" kern="1200"/>
        </a:p>
      </dsp:txBody>
      <dsp:txXfrm>
        <a:off x="42151" y="3200904"/>
        <a:ext cx="6306973" cy="779158"/>
      </dsp:txXfrm>
    </dsp:sp>
    <dsp:sp modelId="{859883D5-17EA-4582-B7C4-CF45F0553B20}">
      <dsp:nvSpPr>
        <dsp:cNvPr id="0" name=""/>
        <dsp:cNvSpPr/>
      </dsp:nvSpPr>
      <dsp:spPr>
        <a:xfrm>
          <a:off x="0" y="4125893"/>
          <a:ext cx="6391275" cy="86346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b="0" i="0" kern="1200"/>
            <a:t>Solwer – Tymek</a:t>
          </a:r>
          <a:endParaRPr lang="en-US" sz="3600" kern="1200"/>
        </a:p>
      </dsp:txBody>
      <dsp:txXfrm>
        <a:off x="42151" y="4168044"/>
        <a:ext cx="6306973" cy="779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935465CC-DCF3-4F60-A7C1-3FE60318CE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17802EB-2544-49AA-85FF-C1A4900FCA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D2894-14C8-45A1-AD8E-1EF5A9C1233B}" type="datetime1">
              <a:rPr lang="pl-PL" smtClean="0"/>
              <a:t>22.01.2024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E410894-0F94-4269-9910-694AA5B898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DC2CDE4-4BD0-4316-A6F4-EA2DEE9AC8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EEAEC-C5B1-4C4B-84E6-F0649C8F53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1820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3C679-6BCE-42EC-B215-11CE513C6697}" type="datetime1">
              <a:rPr lang="pl-PL" smtClean="0"/>
              <a:pPr/>
              <a:t>22.01.2024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D7F23-DCEF-4D3E-BDAF-496AD1266459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97458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D7F23-DCEF-4D3E-BDAF-496AD1266459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92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Prostokąt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Dowolny kształt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fld id="{3B507C18-2274-4DAD-806F-0DB62009C626}" type="datetime1">
              <a:rPr lang="pl-PL" noProof="0" smtClean="0"/>
              <a:t>22.01.2024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11" name="Prostokąt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zny 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Prostokąt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w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w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w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w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w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Dowolny kształt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Dowolny kształt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Dowolny kształt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536665"/>
            <a:ext cx="882565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F9792D-A594-41ED-84D6-924AFC5FA923}" type="datetime1">
              <a:rPr lang="pl-PL" noProof="0" smtClean="0"/>
              <a:t>22.01.2024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16" name="Prostokąt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Prostokąt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w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w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w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w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w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Dowolny kształt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Dowolny kształt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Dowolny kształt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8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543300"/>
            <a:ext cx="8825659" cy="24765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E17C0C-F53A-47A9-9EC3-4ECAD38D105C}" type="datetime1">
              <a:rPr lang="pl-PL" noProof="0" smtClean="0"/>
              <a:t>22.01.2024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13" name="Prostokąt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ytat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a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Prostokąt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w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w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w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w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w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Dowolny kształt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Dowolny kształt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Dowolny kształt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Pole tekstowe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l-PL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Pole tekstowe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l-PL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14" name="Tekst — symbol zastępczy 3"/>
          <p:cNvSpPr>
            <a:spLocks noGrp="1"/>
          </p:cNvSpPr>
          <p:nvPr>
            <p:ph type="body" sz="half" idx="13" hasCustomPrompt="1"/>
          </p:nvPr>
        </p:nvSpPr>
        <p:spPr bwMode="gray">
          <a:xfrm>
            <a:off x="1945945" y="3678766"/>
            <a:ext cx="773121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10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029199"/>
            <a:ext cx="9244897" cy="9978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6FA8D5-6968-40E4-8705-B37785CE5B6F}" type="datetime1">
              <a:rPr lang="pl-PL" noProof="0" smtClean="0"/>
              <a:t>22.01.2024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19" name="Prostokąt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Prostokąt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w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w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w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w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w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Dowolny kształt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Dowolny kształt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Dowolny kształt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1154954" y="5024967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7B5A0D-A3AD-4FB0-8331-54371EC16AEE}" type="datetime1">
              <a:rPr lang="pl-PL" noProof="0" smtClean="0"/>
              <a:t>22.01.2024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14" name="Prostokąt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2"/>
            <a:ext cx="314187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16" name="Tekst — symbol zastępczy 3"/>
          <p:cNvSpPr>
            <a:spLocks noGrp="1"/>
          </p:cNvSpPr>
          <p:nvPr>
            <p:ph type="body" sz="half" idx="15" hasCustomPrompt="1"/>
          </p:nvPr>
        </p:nvSpPr>
        <p:spPr>
          <a:xfrm>
            <a:off x="1154953" y="3179764"/>
            <a:ext cx="314187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4512721" y="2603500"/>
            <a:ext cx="314700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19" name="Tekst — symbol zastępczy 3"/>
          <p:cNvSpPr>
            <a:spLocks noGrp="1"/>
          </p:cNvSpPr>
          <p:nvPr>
            <p:ph type="body" sz="half" idx="16" hasCustomPrompt="1"/>
          </p:nvPr>
        </p:nvSpPr>
        <p:spPr>
          <a:xfrm>
            <a:off x="4512721" y="3179763"/>
            <a:ext cx="314700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14" name="Tekst — symbol zastępczy 4"/>
          <p:cNvSpPr>
            <a:spLocks noGrp="1"/>
          </p:cNvSpPr>
          <p:nvPr>
            <p:ph type="body" sz="quarter" idx="13" hasCustomPrompt="1"/>
          </p:nvPr>
        </p:nvSpPr>
        <p:spPr>
          <a:xfrm>
            <a:off x="7888135" y="2603501"/>
            <a:ext cx="31457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20" name="Tekst — symbol zastępczy 3"/>
          <p:cNvSpPr>
            <a:spLocks noGrp="1"/>
          </p:cNvSpPr>
          <p:nvPr>
            <p:ph type="body" sz="half" idx="17" hasCustomPrompt="1"/>
          </p:nvPr>
        </p:nvSpPr>
        <p:spPr>
          <a:xfrm>
            <a:off x="7888329" y="3179762"/>
            <a:ext cx="3145536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cxnSp>
        <p:nvCxnSpPr>
          <p:cNvPr id="17" name="Łącznik prosty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FAED4E-1D61-44EE-AEA7-45F8842A1EFB}" type="datetime1">
              <a:rPr lang="pl-PL" noProof="0" smtClean="0"/>
              <a:t>22.01.2024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z obraz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1154954" y="4532844"/>
            <a:ext cx="30504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19" name="Obraz — symbol zastępczy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2" name="Tekst — symbol zastępczy 3"/>
          <p:cNvSpPr>
            <a:spLocks noGrp="1"/>
          </p:cNvSpPr>
          <p:nvPr>
            <p:ph type="body" sz="half" idx="18" hasCustomPrompt="1"/>
          </p:nvPr>
        </p:nvSpPr>
        <p:spPr>
          <a:xfrm>
            <a:off x="1154954" y="5109106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4568865" y="4532844"/>
            <a:ext cx="3050438" cy="576263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1" name="Obraz — symbol zastępczy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3" name="Tekst — symbol zastępczy 3"/>
          <p:cNvSpPr>
            <a:spLocks noGrp="1"/>
          </p:cNvSpPr>
          <p:nvPr>
            <p:ph type="body" sz="half" idx="19" hasCustomPrompt="1"/>
          </p:nvPr>
        </p:nvSpPr>
        <p:spPr>
          <a:xfrm>
            <a:off x="4570172" y="5109105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14" name="Tekst — symbol zastępczy 4"/>
          <p:cNvSpPr>
            <a:spLocks noGrp="1"/>
          </p:cNvSpPr>
          <p:nvPr>
            <p:ph type="body" sz="quarter" idx="13" hasCustomPrompt="1"/>
          </p:nvPr>
        </p:nvSpPr>
        <p:spPr>
          <a:xfrm>
            <a:off x="7982775" y="4532845"/>
            <a:ext cx="305109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2" name="Obraz — symbol zastępczy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4" name="Tekst — symbol zastępczy 3"/>
          <p:cNvSpPr>
            <a:spLocks noGrp="1"/>
          </p:cNvSpPr>
          <p:nvPr>
            <p:ph type="body" sz="half" idx="20" hasCustomPrompt="1"/>
          </p:nvPr>
        </p:nvSpPr>
        <p:spPr>
          <a:xfrm>
            <a:off x="7982775" y="5109104"/>
            <a:ext cx="3051096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cxnSp>
        <p:nvCxnSpPr>
          <p:cNvPr id="43" name="Łącznik prosty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Łącznik prosty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8A06FB-38BF-4631-8917-0A2BB1B15CDB}" type="datetime1">
              <a:rPr lang="pl-PL" noProof="0" smtClean="0"/>
              <a:t>22.01.2024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2603500"/>
            <a:ext cx="8825659" cy="3416300"/>
          </a:xfrm>
        </p:spPr>
        <p:txBody>
          <a:bodyPr vert="eaVert" rtlCol="0" anchor="t" anchorCtr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 rtlCol="0"/>
          <a:lstStyle/>
          <a:p>
            <a:pPr rtl="0"/>
            <a:fld id="{CA2E8D83-F435-418E-A6FA-17B8F3431225}" type="datetime1">
              <a:rPr lang="pl-PL" noProof="0" smtClean="0"/>
              <a:t>22.01.2024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Prostokąt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w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w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w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w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w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Prostokąt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Dowolny kształt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Dowolny kształt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Dowolny kształt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rtlCol="0" anchor="b" anchorCtr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1278467"/>
            <a:ext cx="6256025" cy="4748590"/>
          </a:xfrm>
        </p:spPr>
        <p:txBody>
          <a:bodyPr vert="eaVert"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 rtlCol="0"/>
          <a:lstStyle/>
          <a:p>
            <a:pPr rtl="0"/>
            <a:fld id="{C57A88B4-7551-4010-A976-F890A32A04FD}" type="datetime1">
              <a:rPr lang="pl-PL" noProof="0" smtClean="0"/>
              <a:t>22.01.2024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14" name="Prostokąt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 hasCustomPrompt="1"/>
          </p:nvPr>
        </p:nvSpPr>
        <p:spPr>
          <a:xfrm>
            <a:off x="1154954" y="2603500"/>
            <a:ext cx="8825659" cy="3416300"/>
          </a:xfrm>
        </p:spPr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E1234C-AC3A-4233-9FA6-019875300016}" type="datetime1">
              <a:rPr lang="pl-PL" noProof="0" smtClean="0"/>
              <a:t>22.01.2024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Prostokąt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w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w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w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w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w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Prostokąt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Dowolny kształt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Dowolny kształt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Dowolny kształt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6895559" y="2677644"/>
            <a:ext cx="3757545" cy="2283824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DEBD69-E2C3-4651-9F43-16B0BAB354E3}" type="datetime1">
              <a:rPr lang="pl-PL" noProof="0" smtClean="0"/>
              <a:t>22.01.2024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16" name="Prostokąt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 hasCustomPrompt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 hasCustomPrompt="1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0B329B-127F-4DC3-8E89-D163FDFD2387}" type="datetime1">
              <a:rPr lang="pl-PL" noProof="0" smtClean="0"/>
              <a:t>22.01.2024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 hasCustomPrompt="1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 hasCustomPrompt="1"/>
          </p:nvPr>
        </p:nvSpPr>
        <p:spPr>
          <a:xfrm>
            <a:off x="6208712" y="3179762"/>
            <a:ext cx="4825159" cy="2840039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4F0A8C-9703-469D-AD6F-6E237F87DD41}" type="datetime1">
              <a:rPr lang="pl-PL" noProof="0" smtClean="0"/>
              <a:t>22.01.2024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6C1930-32EA-4A26-A5B1-E0649563D8ED}" type="datetime1">
              <a:rPr lang="pl-PL" noProof="0" smtClean="0"/>
              <a:t>22.01.2024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71AEEE-43BD-4263-AD5F-711BD612D8DD}" type="datetime1">
              <a:rPr lang="pl-PL" noProof="0" smtClean="0"/>
              <a:t>22.01.2024</a:t>
            </a:fld>
            <a:endParaRPr lang="pl-PL" noProof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Prostokąt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Prostokąt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w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w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w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w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w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Prostokąt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Dowolny kształt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Dowolny kształt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Dowolny kształt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 hasCustomPrompt="1"/>
          </p:nvPr>
        </p:nvSpPr>
        <p:spPr>
          <a:xfrm>
            <a:off x="5781146" y="1447800"/>
            <a:ext cx="5190066" cy="45720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129280"/>
            <a:ext cx="2793158" cy="2895599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47BF51-9344-43A3-B417-34A5575E0C28}" type="datetime1">
              <a:rPr lang="pl-PL" noProof="0" smtClean="0"/>
              <a:t>22.01.2024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16" name="Prostokąt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Prostokąt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w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w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w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w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w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Prostokąt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Dowolny kształt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Dowolny kształt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Dowolny kształt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 rtl="0">
              <a:buNone/>
            </a:pPr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657600"/>
            <a:ext cx="3859212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CCC6D1-D131-4647-8FC2-21A916B223EA}" type="datetime1">
              <a:rPr lang="pl-PL" noProof="0" smtClean="0"/>
              <a:t>22.01.2024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16" name="Prostokąt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Prostokąt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w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w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w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w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w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Dowolny kształt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Dowolny kształt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Dowolny kształt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fld id="{BA5A38B9-24FE-4957-BC18-FBAA65B6AF7A}" type="datetime1">
              <a:rPr lang="pl-PL" noProof="0" smtClean="0"/>
              <a:t>22.01.2024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21" name="Prostokąt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/>
              <a:t>NUMBERLINK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77500" lnSpcReduction="20000"/>
          </a:bodyPr>
          <a:lstStyle/>
          <a:p>
            <a:r>
              <a:rPr lang="pl-PL"/>
              <a:t>Tymoteusz Walc</a:t>
            </a:r>
          </a:p>
          <a:p>
            <a:r>
              <a:rPr lang="pl-PL"/>
              <a:t>Adrian </a:t>
            </a:r>
            <a:r>
              <a:rPr lang="pl-PL" err="1"/>
              <a:t>LIs</a:t>
            </a:r>
          </a:p>
          <a:p>
            <a:r>
              <a:rPr lang="pl-PL"/>
              <a:t>Wojciech Kielich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A38DBEE-A3E9-4FA6-11AD-F89C544E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Czym jest?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9C09DE7-81D7-0C8A-69D9-4413945E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55" y="4591665"/>
            <a:ext cx="3161016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Aplikacja okienkowa umożliwiająca grę w Numberlink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Obraz 3" descr="Obraz zawierający zrzut ekranu, kwadrat, tekst, Wielobarwność&#10;&#10;Opis wygenerowany automatycznie">
            <a:extLst>
              <a:ext uri="{FF2B5EF4-FFF2-40B4-BE49-F238E27FC236}">
                <a16:creationId xmlns:a16="http://schemas.microsoft.com/office/drawing/2014/main" id="{1D05409B-B8AD-F2D1-BE7B-C191EFF89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919" y="1114621"/>
            <a:ext cx="4846867" cy="46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5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D12575-90FF-6CF9-8EB9-A4EB887EC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B3405785-77CB-F51C-10A7-A8BA535DA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EBEBEB"/>
                </a:solidFill>
              </a:rPr>
              <a:t>Podział w grupie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804829A6-E0D5-0B74-93B6-9FF42C85FA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012258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1010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8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10">
            <a:extLst>
              <a:ext uri="{FF2B5EF4-FFF2-40B4-BE49-F238E27FC236}">
                <a16:creationId xmlns:a16="http://schemas.microsoft.com/office/drawing/2014/main" id="{676411ED-5314-4C9A-A717-DD5A041FA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B45CE986-4A76-4B58-8796-1E505901C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Obraz 3" descr="Obraz zawierający diagram, zrzut ekranu, tekst&#10;&#10;Opis wygenerowany automatycznie">
            <a:extLst>
              <a:ext uri="{FF2B5EF4-FFF2-40B4-BE49-F238E27FC236}">
                <a16:creationId xmlns:a16="http://schemas.microsoft.com/office/drawing/2014/main" id="{BF15426D-D10C-D765-8FE0-AE651A5B4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83" y="-2794"/>
            <a:ext cx="10680565" cy="68583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0859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 (konferencyjny)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Application>Microsoft Office PowerPoint</Application>
  <PresentationFormat>Panoramiczny</PresentationFormat>
  <Slides>4</Slides>
  <Notes>1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5" baseType="lpstr">
      <vt:lpstr>Jon (konferencyjny)</vt:lpstr>
      <vt:lpstr>NUMBERLINK</vt:lpstr>
      <vt:lpstr>Czym jest?</vt:lpstr>
      <vt:lpstr>Podział w grupie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revision>3</cp:revision>
  <dcterms:created xsi:type="dcterms:W3CDTF">2024-01-22T17:32:23Z</dcterms:created>
  <dcterms:modified xsi:type="dcterms:W3CDTF">2024-01-22T19:19:52Z</dcterms:modified>
</cp:coreProperties>
</file>