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63" r:id="rId7"/>
    <p:sldId id="260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41538-BF34-BAC4-7C5E-CE639949FC20}" v="105" dt="2023-12-18T21:01:08.999"/>
    <p1510:client id="{673F6135-23B2-405D-98E0-0648E641D915}" v="1379" dt="2023-12-17T19:46:15.409"/>
    <p1510:client id="{8C223EFC-01E7-C920-90D6-BF085839DF76}" v="161" dt="2023-12-18T20:59:17.838"/>
    <p1510:client id="{D7EBE4DD-93A0-1388-E37E-20C6D9288FB8}" v="2234" dt="2023-12-17T19:25:19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85E1D-A5EE-4ED3-998C-33E7641ACA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0A8A17-DCCC-43D6-9F10-DF5BA99B68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Klasa Generator</a:t>
          </a:r>
          <a:endParaRPr lang="en-US"/>
        </a:p>
      </dgm:t>
    </dgm:pt>
    <dgm:pt modelId="{A0C88A61-13D0-47F4-BE2F-7A9443119113}" type="parTrans" cxnId="{0EEFAC85-50DA-4B8A-BB84-65062A067013}">
      <dgm:prSet/>
      <dgm:spPr/>
      <dgm:t>
        <a:bodyPr/>
        <a:lstStyle/>
        <a:p>
          <a:endParaRPr lang="en-US"/>
        </a:p>
      </dgm:t>
    </dgm:pt>
    <dgm:pt modelId="{9A848AB1-1258-4A01-87D3-AF6EB81BD797}" type="sibTrans" cxnId="{0EEFAC85-50DA-4B8A-BB84-65062A067013}">
      <dgm:prSet/>
      <dgm:spPr/>
      <dgm:t>
        <a:bodyPr/>
        <a:lstStyle/>
        <a:p>
          <a:endParaRPr lang="en-US"/>
        </a:p>
      </dgm:t>
    </dgm:pt>
    <dgm:pt modelId="{A9EFBB96-9336-47AA-A1C2-481A2E83A6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Klasa</a:t>
          </a:r>
          <a:r>
            <a:rPr lang="pl-PL">
              <a:latin typeface="Corbel" panose="020B0503020204020204"/>
            </a:rPr>
            <a:t> BoardSolver</a:t>
          </a:r>
          <a:r>
            <a:rPr lang="pl-PL"/>
            <a:t> </a:t>
          </a:r>
          <a:endParaRPr lang="en-US"/>
        </a:p>
      </dgm:t>
    </dgm:pt>
    <dgm:pt modelId="{C8C1A7AE-231C-4F34-8790-0B5829C7CC37}" type="parTrans" cxnId="{E088265A-1124-4ECB-BF1E-12B4882D1F16}">
      <dgm:prSet/>
      <dgm:spPr/>
      <dgm:t>
        <a:bodyPr/>
        <a:lstStyle/>
        <a:p>
          <a:endParaRPr lang="en-US"/>
        </a:p>
      </dgm:t>
    </dgm:pt>
    <dgm:pt modelId="{0E1BADF4-D604-434B-9152-F36768E35F20}" type="sibTrans" cxnId="{E088265A-1124-4ECB-BF1E-12B4882D1F16}">
      <dgm:prSet/>
      <dgm:spPr/>
      <dgm:t>
        <a:bodyPr/>
        <a:lstStyle/>
        <a:p>
          <a:endParaRPr lang="en-US"/>
        </a:p>
      </dgm:t>
    </dgm:pt>
    <dgm:pt modelId="{393F5F4C-3DC3-40EB-9222-F7FFCEA779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Klasa </a:t>
          </a:r>
          <a:r>
            <a:rPr lang="pl-PL">
              <a:latin typeface="Corbel" panose="020B0503020204020204"/>
            </a:rPr>
            <a:t>RunGame</a:t>
          </a:r>
          <a:endParaRPr lang="en-US"/>
        </a:p>
      </dgm:t>
    </dgm:pt>
    <dgm:pt modelId="{E64C4B8C-B896-490A-8427-D49D9A68CA7D}" type="parTrans" cxnId="{0CD13E14-93A9-4532-B2F3-1E6C90E428F6}">
      <dgm:prSet/>
      <dgm:spPr/>
      <dgm:t>
        <a:bodyPr/>
        <a:lstStyle/>
        <a:p>
          <a:endParaRPr lang="en-US"/>
        </a:p>
      </dgm:t>
    </dgm:pt>
    <dgm:pt modelId="{F9AD491A-6BAE-47D3-BA79-1FB50BE1AAD3}" type="sibTrans" cxnId="{0CD13E14-93A9-4532-B2F3-1E6C90E428F6}">
      <dgm:prSet/>
      <dgm:spPr/>
      <dgm:t>
        <a:bodyPr/>
        <a:lstStyle/>
        <a:p>
          <a:endParaRPr lang="en-US"/>
        </a:p>
      </dgm:t>
    </dgm:pt>
    <dgm:pt modelId="{83DE37BF-8742-4CC7-9734-8E33F92225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Kasa </a:t>
          </a:r>
          <a:r>
            <a:rPr lang="pl-PL">
              <a:latin typeface="Corbel" panose="020B0503020204020204"/>
            </a:rPr>
            <a:t>BoardSaver</a:t>
          </a:r>
          <a:endParaRPr lang="en-US" err="1"/>
        </a:p>
      </dgm:t>
    </dgm:pt>
    <dgm:pt modelId="{8BD35ABA-8D0F-425A-AB74-E5F8FC03FD1D}" type="parTrans" cxnId="{D819EEDB-EE50-4DAE-A98A-64EAF8874A7C}">
      <dgm:prSet/>
      <dgm:spPr/>
      <dgm:t>
        <a:bodyPr/>
        <a:lstStyle/>
        <a:p>
          <a:endParaRPr lang="en-US"/>
        </a:p>
      </dgm:t>
    </dgm:pt>
    <dgm:pt modelId="{05D4D713-C3D4-4DD8-AB33-9A498797360E}" type="sibTrans" cxnId="{D819EEDB-EE50-4DAE-A98A-64EAF8874A7C}">
      <dgm:prSet/>
      <dgm:spPr/>
      <dgm:t>
        <a:bodyPr/>
        <a:lstStyle/>
        <a:p>
          <a:endParaRPr lang="en-US"/>
        </a:p>
      </dgm:t>
    </dgm:pt>
    <dgm:pt modelId="{6A0FEE13-E039-41A9-92C5-299FB9E8EE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Klasa </a:t>
          </a:r>
          <a:r>
            <a:rPr lang="pl-PL">
              <a:latin typeface="Corbel" panose="020B0503020204020204"/>
            </a:rPr>
            <a:t>Reader</a:t>
          </a:r>
          <a:endParaRPr lang="en-US"/>
        </a:p>
      </dgm:t>
    </dgm:pt>
    <dgm:pt modelId="{6F2BE6B5-9A83-4AA6-8A79-510866DBF097}" type="parTrans" cxnId="{FDA8B19A-2EDF-4824-865D-54F669ED3690}">
      <dgm:prSet/>
      <dgm:spPr/>
      <dgm:t>
        <a:bodyPr/>
        <a:lstStyle/>
        <a:p>
          <a:endParaRPr lang="en-US"/>
        </a:p>
      </dgm:t>
    </dgm:pt>
    <dgm:pt modelId="{DBEF366A-9BF2-4DB9-937D-09D518F8D4BD}" type="sibTrans" cxnId="{FDA8B19A-2EDF-4824-865D-54F669ED3690}">
      <dgm:prSet/>
      <dgm:spPr/>
      <dgm:t>
        <a:bodyPr/>
        <a:lstStyle/>
        <a:p>
          <a:endParaRPr lang="en-US"/>
        </a:p>
      </dgm:t>
    </dgm:pt>
    <dgm:pt modelId="{BC8D41CC-2BC8-4879-930A-A7C52A4CEE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Klasy związane z mechanizmem działania gry</a:t>
          </a:r>
          <a:endParaRPr lang="en-US"/>
        </a:p>
      </dgm:t>
    </dgm:pt>
    <dgm:pt modelId="{9848DFC7-7424-4B07-9BEA-6D906DBCECCB}" type="parTrans" cxnId="{4746DAB8-BEF5-4E2F-9027-9D8296CE2AFD}">
      <dgm:prSet/>
      <dgm:spPr/>
      <dgm:t>
        <a:bodyPr/>
        <a:lstStyle/>
        <a:p>
          <a:endParaRPr lang="en-US"/>
        </a:p>
      </dgm:t>
    </dgm:pt>
    <dgm:pt modelId="{30E5E5C0-C385-435A-B4D7-EC705589E82F}" type="sibTrans" cxnId="{4746DAB8-BEF5-4E2F-9027-9D8296CE2AFD}">
      <dgm:prSet/>
      <dgm:spPr/>
      <dgm:t>
        <a:bodyPr/>
        <a:lstStyle/>
        <a:p>
          <a:endParaRPr lang="en-US"/>
        </a:p>
      </dgm:t>
    </dgm:pt>
    <dgm:pt modelId="{A6FF383F-A951-4734-A490-594279EB2893}" type="pres">
      <dgm:prSet presAssocID="{B5585E1D-A5EE-4ED3-998C-33E7641ACAAC}" presName="root" presStyleCnt="0">
        <dgm:presLayoutVars>
          <dgm:dir/>
          <dgm:resizeHandles val="exact"/>
        </dgm:presLayoutVars>
      </dgm:prSet>
      <dgm:spPr/>
    </dgm:pt>
    <dgm:pt modelId="{D2EEE166-1E75-4525-955E-285D91E21922}" type="pres">
      <dgm:prSet presAssocID="{2F0A8A17-DCCC-43D6-9F10-DF5BA99B68DA}" presName="compNode" presStyleCnt="0"/>
      <dgm:spPr/>
    </dgm:pt>
    <dgm:pt modelId="{CA4641C1-45FA-4C1F-8D8D-9B4106073F63}" type="pres">
      <dgm:prSet presAssocID="{2F0A8A17-DCCC-43D6-9F10-DF5BA99B68D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5C08782-586C-48BE-9DB8-C4A18C6C0E1D}" type="pres">
      <dgm:prSet presAssocID="{2F0A8A17-DCCC-43D6-9F10-DF5BA99B68D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ica"/>
        </a:ext>
      </dgm:extLst>
    </dgm:pt>
    <dgm:pt modelId="{B493BD00-A371-4369-99C1-5F1A54FBAC5D}" type="pres">
      <dgm:prSet presAssocID="{2F0A8A17-DCCC-43D6-9F10-DF5BA99B68DA}" presName="spaceRect" presStyleCnt="0"/>
      <dgm:spPr/>
    </dgm:pt>
    <dgm:pt modelId="{5D1DAE53-E0D0-4217-9202-EDABBA48CB08}" type="pres">
      <dgm:prSet presAssocID="{2F0A8A17-DCCC-43D6-9F10-DF5BA99B68DA}" presName="textRect" presStyleLbl="revTx" presStyleIdx="0" presStyleCnt="6">
        <dgm:presLayoutVars>
          <dgm:chMax val="1"/>
          <dgm:chPref val="1"/>
        </dgm:presLayoutVars>
      </dgm:prSet>
      <dgm:spPr/>
    </dgm:pt>
    <dgm:pt modelId="{2EA622DF-E939-4EC2-A30E-F6788DCC4602}" type="pres">
      <dgm:prSet presAssocID="{9A848AB1-1258-4A01-87D3-AF6EB81BD797}" presName="sibTrans" presStyleCnt="0"/>
      <dgm:spPr/>
    </dgm:pt>
    <dgm:pt modelId="{CD023F2E-F632-4918-95FB-39624D081E50}" type="pres">
      <dgm:prSet presAssocID="{A9EFBB96-9336-47AA-A1C2-481A2E83A69B}" presName="compNode" presStyleCnt="0"/>
      <dgm:spPr/>
    </dgm:pt>
    <dgm:pt modelId="{B3680320-7CEA-480E-BDAC-02EB74D02630}" type="pres">
      <dgm:prSet presAssocID="{A9EFBB96-9336-47AA-A1C2-481A2E83A69B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05FAC8D-9AAA-4950-9C2A-2F348766C56F}" type="pres">
      <dgm:prSet presAssocID="{A9EFBB96-9336-47AA-A1C2-481A2E83A6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łówek"/>
        </a:ext>
      </dgm:extLst>
    </dgm:pt>
    <dgm:pt modelId="{16F2D9C8-BB30-4869-99F7-E61BC9F14585}" type="pres">
      <dgm:prSet presAssocID="{A9EFBB96-9336-47AA-A1C2-481A2E83A69B}" presName="spaceRect" presStyleCnt="0"/>
      <dgm:spPr/>
    </dgm:pt>
    <dgm:pt modelId="{E744F3EA-FDF0-46B4-8515-0A313964FE29}" type="pres">
      <dgm:prSet presAssocID="{A9EFBB96-9336-47AA-A1C2-481A2E83A69B}" presName="textRect" presStyleLbl="revTx" presStyleIdx="1" presStyleCnt="6">
        <dgm:presLayoutVars>
          <dgm:chMax val="1"/>
          <dgm:chPref val="1"/>
        </dgm:presLayoutVars>
      </dgm:prSet>
      <dgm:spPr/>
    </dgm:pt>
    <dgm:pt modelId="{B953ACAE-6F8F-44F8-B42A-BC045F67E582}" type="pres">
      <dgm:prSet presAssocID="{0E1BADF4-D604-434B-9152-F36768E35F20}" presName="sibTrans" presStyleCnt="0"/>
      <dgm:spPr/>
    </dgm:pt>
    <dgm:pt modelId="{DA928140-EC2A-4447-AA83-DD73E4A32765}" type="pres">
      <dgm:prSet presAssocID="{393F5F4C-3DC3-40EB-9222-F7FFCEA77975}" presName="compNode" presStyleCnt="0"/>
      <dgm:spPr/>
    </dgm:pt>
    <dgm:pt modelId="{A582546D-37EF-47B5-A3F3-FA8E2225AC4D}" type="pres">
      <dgm:prSet presAssocID="{393F5F4C-3DC3-40EB-9222-F7FFCEA7797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B36D76F-E973-4341-BE7A-4F16D777DBAD}" type="pres">
      <dgm:prSet presAssocID="{393F5F4C-3DC3-40EB-9222-F7FFCEA7797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E5C5B57-BF3D-4933-843F-30CEDC14B9BE}" type="pres">
      <dgm:prSet presAssocID="{393F5F4C-3DC3-40EB-9222-F7FFCEA77975}" presName="spaceRect" presStyleCnt="0"/>
      <dgm:spPr/>
    </dgm:pt>
    <dgm:pt modelId="{0EA382E6-6387-4416-8F80-4955DAA1F10F}" type="pres">
      <dgm:prSet presAssocID="{393F5F4C-3DC3-40EB-9222-F7FFCEA77975}" presName="textRect" presStyleLbl="revTx" presStyleIdx="2" presStyleCnt="6">
        <dgm:presLayoutVars>
          <dgm:chMax val="1"/>
          <dgm:chPref val="1"/>
        </dgm:presLayoutVars>
      </dgm:prSet>
      <dgm:spPr/>
    </dgm:pt>
    <dgm:pt modelId="{40A9C58A-9A52-4181-8C44-D34AB1EE7B47}" type="pres">
      <dgm:prSet presAssocID="{F9AD491A-6BAE-47D3-BA79-1FB50BE1AAD3}" presName="sibTrans" presStyleCnt="0"/>
      <dgm:spPr/>
    </dgm:pt>
    <dgm:pt modelId="{3C217A11-7BA2-4BB0-8EDB-1FA20DC9E497}" type="pres">
      <dgm:prSet presAssocID="{83DE37BF-8742-4CC7-9734-8E33F922254C}" presName="compNode" presStyleCnt="0"/>
      <dgm:spPr/>
    </dgm:pt>
    <dgm:pt modelId="{EC92E638-FD2B-417A-8054-BA91C8F247AD}" type="pres">
      <dgm:prSet presAssocID="{83DE37BF-8742-4CC7-9734-8E33F922254C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FC71E33-0E7A-4747-9A13-024552735B86}" type="pres">
      <dgm:prSet presAssocID="{83DE37BF-8742-4CC7-9734-8E33F92225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48391A9B-A8CA-43A8-B5FC-1EA44BC2DF76}" type="pres">
      <dgm:prSet presAssocID="{83DE37BF-8742-4CC7-9734-8E33F922254C}" presName="spaceRect" presStyleCnt="0"/>
      <dgm:spPr/>
    </dgm:pt>
    <dgm:pt modelId="{F98366B2-0EDD-4568-B6CB-C12DA74C4F7E}" type="pres">
      <dgm:prSet presAssocID="{83DE37BF-8742-4CC7-9734-8E33F922254C}" presName="textRect" presStyleLbl="revTx" presStyleIdx="3" presStyleCnt="6">
        <dgm:presLayoutVars>
          <dgm:chMax val="1"/>
          <dgm:chPref val="1"/>
        </dgm:presLayoutVars>
      </dgm:prSet>
      <dgm:spPr/>
    </dgm:pt>
    <dgm:pt modelId="{35F8A543-C637-479E-AAD6-59A08EBBF4D9}" type="pres">
      <dgm:prSet presAssocID="{05D4D713-C3D4-4DD8-AB33-9A498797360E}" presName="sibTrans" presStyleCnt="0"/>
      <dgm:spPr/>
    </dgm:pt>
    <dgm:pt modelId="{3EE19C95-DBA9-4E3C-8D6F-9C175D0D5145}" type="pres">
      <dgm:prSet presAssocID="{6A0FEE13-E039-41A9-92C5-299FB9E8EEE5}" presName="compNode" presStyleCnt="0"/>
      <dgm:spPr/>
    </dgm:pt>
    <dgm:pt modelId="{B901A2D4-7A71-4186-B4F5-F25BEB6A3C33}" type="pres">
      <dgm:prSet presAssocID="{6A0FEE13-E039-41A9-92C5-299FB9E8EEE5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3850E15-C224-4337-BD3A-AA4257561C2C}" type="pres">
      <dgm:prSet presAssocID="{6A0FEE13-E039-41A9-92C5-299FB9E8EEE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siążki"/>
        </a:ext>
      </dgm:extLst>
    </dgm:pt>
    <dgm:pt modelId="{7976CC38-2074-4206-BEF7-EC1FFA108462}" type="pres">
      <dgm:prSet presAssocID="{6A0FEE13-E039-41A9-92C5-299FB9E8EEE5}" presName="spaceRect" presStyleCnt="0"/>
      <dgm:spPr/>
    </dgm:pt>
    <dgm:pt modelId="{08B97F0E-EC67-495A-8171-22E35B6F1C6F}" type="pres">
      <dgm:prSet presAssocID="{6A0FEE13-E039-41A9-92C5-299FB9E8EEE5}" presName="textRect" presStyleLbl="revTx" presStyleIdx="4" presStyleCnt="6">
        <dgm:presLayoutVars>
          <dgm:chMax val="1"/>
          <dgm:chPref val="1"/>
        </dgm:presLayoutVars>
      </dgm:prSet>
      <dgm:spPr/>
    </dgm:pt>
    <dgm:pt modelId="{4CC162C2-E6F1-46CA-9F57-736B739A518F}" type="pres">
      <dgm:prSet presAssocID="{DBEF366A-9BF2-4DB9-937D-09D518F8D4BD}" presName="sibTrans" presStyleCnt="0"/>
      <dgm:spPr/>
    </dgm:pt>
    <dgm:pt modelId="{EBCBA552-FB55-4149-B68C-20BE744F8A55}" type="pres">
      <dgm:prSet presAssocID="{BC8D41CC-2BC8-4879-930A-A7C52A4CEE93}" presName="compNode" presStyleCnt="0"/>
      <dgm:spPr/>
    </dgm:pt>
    <dgm:pt modelId="{03E58C68-9D44-4379-A828-183DED67E7B6}" type="pres">
      <dgm:prSet presAssocID="{BC8D41CC-2BC8-4879-930A-A7C52A4CEE9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20D74F3-8972-4D9A-B200-D027227D4BD8}" type="pres">
      <dgm:prSet presAssocID="{BC8D41CC-2BC8-4879-930A-A7C52A4CEE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uczyciel"/>
        </a:ext>
      </dgm:extLst>
    </dgm:pt>
    <dgm:pt modelId="{1507DBAC-FC63-4ED2-983C-1ECAE98812A8}" type="pres">
      <dgm:prSet presAssocID="{BC8D41CC-2BC8-4879-930A-A7C52A4CEE93}" presName="spaceRect" presStyleCnt="0"/>
      <dgm:spPr/>
    </dgm:pt>
    <dgm:pt modelId="{8214C955-2CC3-43F9-A6CD-75861C01591C}" type="pres">
      <dgm:prSet presAssocID="{BC8D41CC-2BC8-4879-930A-A7C52A4CEE9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8423401-D1BC-4CEC-865D-E49F2141F40C}" type="presOf" srcId="{B5585E1D-A5EE-4ED3-998C-33E7641ACAAC}" destId="{A6FF383F-A951-4734-A490-594279EB2893}" srcOrd="0" destOrd="0" presId="urn:microsoft.com/office/officeart/2018/5/layout/IconLeafLabelList"/>
    <dgm:cxn modelId="{838BD509-6BDC-438D-9D1C-3A6FFC543825}" type="presOf" srcId="{393F5F4C-3DC3-40EB-9222-F7FFCEA77975}" destId="{0EA382E6-6387-4416-8F80-4955DAA1F10F}" srcOrd="0" destOrd="0" presId="urn:microsoft.com/office/officeart/2018/5/layout/IconLeafLabelList"/>
    <dgm:cxn modelId="{0CD13E14-93A9-4532-B2F3-1E6C90E428F6}" srcId="{B5585E1D-A5EE-4ED3-998C-33E7641ACAAC}" destId="{393F5F4C-3DC3-40EB-9222-F7FFCEA77975}" srcOrd="2" destOrd="0" parTransId="{E64C4B8C-B896-490A-8427-D49D9A68CA7D}" sibTransId="{F9AD491A-6BAE-47D3-BA79-1FB50BE1AAD3}"/>
    <dgm:cxn modelId="{6275B424-12B8-4423-9413-F0145DB0CD35}" type="presOf" srcId="{2F0A8A17-DCCC-43D6-9F10-DF5BA99B68DA}" destId="{5D1DAE53-E0D0-4217-9202-EDABBA48CB08}" srcOrd="0" destOrd="0" presId="urn:microsoft.com/office/officeart/2018/5/layout/IconLeafLabelList"/>
    <dgm:cxn modelId="{73EB825B-93BD-415E-AE2B-33D5CD3C9C9E}" type="presOf" srcId="{6A0FEE13-E039-41A9-92C5-299FB9E8EEE5}" destId="{08B97F0E-EC67-495A-8171-22E35B6F1C6F}" srcOrd="0" destOrd="0" presId="urn:microsoft.com/office/officeart/2018/5/layout/IconLeafLabelList"/>
    <dgm:cxn modelId="{E088265A-1124-4ECB-BF1E-12B4882D1F16}" srcId="{B5585E1D-A5EE-4ED3-998C-33E7641ACAAC}" destId="{A9EFBB96-9336-47AA-A1C2-481A2E83A69B}" srcOrd="1" destOrd="0" parTransId="{C8C1A7AE-231C-4F34-8790-0B5829C7CC37}" sibTransId="{0E1BADF4-D604-434B-9152-F36768E35F20}"/>
    <dgm:cxn modelId="{0EEFAC85-50DA-4B8A-BB84-65062A067013}" srcId="{B5585E1D-A5EE-4ED3-998C-33E7641ACAAC}" destId="{2F0A8A17-DCCC-43D6-9F10-DF5BA99B68DA}" srcOrd="0" destOrd="0" parTransId="{A0C88A61-13D0-47F4-BE2F-7A9443119113}" sibTransId="{9A848AB1-1258-4A01-87D3-AF6EB81BD797}"/>
    <dgm:cxn modelId="{FDA8B19A-2EDF-4824-865D-54F669ED3690}" srcId="{B5585E1D-A5EE-4ED3-998C-33E7641ACAAC}" destId="{6A0FEE13-E039-41A9-92C5-299FB9E8EEE5}" srcOrd="4" destOrd="0" parTransId="{6F2BE6B5-9A83-4AA6-8A79-510866DBF097}" sibTransId="{DBEF366A-9BF2-4DB9-937D-09D518F8D4BD}"/>
    <dgm:cxn modelId="{76BC789C-B2C2-430D-9CFB-F89E5C6A9C9F}" type="presOf" srcId="{A9EFBB96-9336-47AA-A1C2-481A2E83A69B}" destId="{E744F3EA-FDF0-46B4-8515-0A313964FE29}" srcOrd="0" destOrd="0" presId="urn:microsoft.com/office/officeart/2018/5/layout/IconLeafLabelList"/>
    <dgm:cxn modelId="{8272A09C-8977-4752-857A-716B6DD9E929}" type="presOf" srcId="{83DE37BF-8742-4CC7-9734-8E33F922254C}" destId="{F98366B2-0EDD-4568-B6CB-C12DA74C4F7E}" srcOrd="0" destOrd="0" presId="urn:microsoft.com/office/officeart/2018/5/layout/IconLeafLabelList"/>
    <dgm:cxn modelId="{6F9CAAB0-601D-4A81-B05A-5A62A7FC3805}" type="presOf" srcId="{BC8D41CC-2BC8-4879-930A-A7C52A4CEE93}" destId="{8214C955-2CC3-43F9-A6CD-75861C01591C}" srcOrd="0" destOrd="0" presId="urn:microsoft.com/office/officeart/2018/5/layout/IconLeafLabelList"/>
    <dgm:cxn modelId="{4746DAB8-BEF5-4E2F-9027-9D8296CE2AFD}" srcId="{B5585E1D-A5EE-4ED3-998C-33E7641ACAAC}" destId="{BC8D41CC-2BC8-4879-930A-A7C52A4CEE93}" srcOrd="5" destOrd="0" parTransId="{9848DFC7-7424-4B07-9BEA-6D906DBCECCB}" sibTransId="{30E5E5C0-C385-435A-B4D7-EC705589E82F}"/>
    <dgm:cxn modelId="{D819EEDB-EE50-4DAE-A98A-64EAF8874A7C}" srcId="{B5585E1D-A5EE-4ED3-998C-33E7641ACAAC}" destId="{83DE37BF-8742-4CC7-9734-8E33F922254C}" srcOrd="3" destOrd="0" parTransId="{8BD35ABA-8D0F-425A-AB74-E5F8FC03FD1D}" sibTransId="{05D4D713-C3D4-4DD8-AB33-9A498797360E}"/>
    <dgm:cxn modelId="{196071DD-2072-4BA6-AD97-1B5009978075}" type="presParOf" srcId="{A6FF383F-A951-4734-A490-594279EB2893}" destId="{D2EEE166-1E75-4525-955E-285D91E21922}" srcOrd="0" destOrd="0" presId="urn:microsoft.com/office/officeart/2018/5/layout/IconLeafLabelList"/>
    <dgm:cxn modelId="{09802D66-68C0-4446-A0DF-D57B1B9F7458}" type="presParOf" srcId="{D2EEE166-1E75-4525-955E-285D91E21922}" destId="{CA4641C1-45FA-4C1F-8D8D-9B4106073F63}" srcOrd="0" destOrd="0" presId="urn:microsoft.com/office/officeart/2018/5/layout/IconLeafLabelList"/>
    <dgm:cxn modelId="{0699F52F-4FD7-4648-A2DB-7F73881AED61}" type="presParOf" srcId="{D2EEE166-1E75-4525-955E-285D91E21922}" destId="{A5C08782-586C-48BE-9DB8-C4A18C6C0E1D}" srcOrd="1" destOrd="0" presId="urn:microsoft.com/office/officeart/2018/5/layout/IconLeafLabelList"/>
    <dgm:cxn modelId="{C2016456-DFCA-4AFB-87F7-A07BC2D06682}" type="presParOf" srcId="{D2EEE166-1E75-4525-955E-285D91E21922}" destId="{B493BD00-A371-4369-99C1-5F1A54FBAC5D}" srcOrd="2" destOrd="0" presId="urn:microsoft.com/office/officeart/2018/5/layout/IconLeafLabelList"/>
    <dgm:cxn modelId="{6A047197-BD51-430B-8DD9-901790D0A4F0}" type="presParOf" srcId="{D2EEE166-1E75-4525-955E-285D91E21922}" destId="{5D1DAE53-E0D0-4217-9202-EDABBA48CB08}" srcOrd="3" destOrd="0" presId="urn:microsoft.com/office/officeart/2018/5/layout/IconLeafLabelList"/>
    <dgm:cxn modelId="{0E81B766-4735-4561-82EA-56B4AC7AA914}" type="presParOf" srcId="{A6FF383F-A951-4734-A490-594279EB2893}" destId="{2EA622DF-E939-4EC2-A30E-F6788DCC4602}" srcOrd="1" destOrd="0" presId="urn:microsoft.com/office/officeart/2018/5/layout/IconLeafLabelList"/>
    <dgm:cxn modelId="{D11D5486-787D-4A88-8985-F73F93283D33}" type="presParOf" srcId="{A6FF383F-A951-4734-A490-594279EB2893}" destId="{CD023F2E-F632-4918-95FB-39624D081E50}" srcOrd="2" destOrd="0" presId="urn:microsoft.com/office/officeart/2018/5/layout/IconLeafLabelList"/>
    <dgm:cxn modelId="{1A204CBC-BA02-4B07-92B6-37FA903C366E}" type="presParOf" srcId="{CD023F2E-F632-4918-95FB-39624D081E50}" destId="{B3680320-7CEA-480E-BDAC-02EB74D02630}" srcOrd="0" destOrd="0" presId="urn:microsoft.com/office/officeart/2018/5/layout/IconLeafLabelList"/>
    <dgm:cxn modelId="{7D947791-8559-485D-864F-80B69A49FD2D}" type="presParOf" srcId="{CD023F2E-F632-4918-95FB-39624D081E50}" destId="{605FAC8D-9AAA-4950-9C2A-2F348766C56F}" srcOrd="1" destOrd="0" presId="urn:microsoft.com/office/officeart/2018/5/layout/IconLeafLabelList"/>
    <dgm:cxn modelId="{B15A5B1C-4F84-4B79-9394-CED30AA440CF}" type="presParOf" srcId="{CD023F2E-F632-4918-95FB-39624D081E50}" destId="{16F2D9C8-BB30-4869-99F7-E61BC9F14585}" srcOrd="2" destOrd="0" presId="urn:microsoft.com/office/officeart/2018/5/layout/IconLeafLabelList"/>
    <dgm:cxn modelId="{B7A70CE2-31C9-467E-923A-BEB10B78CAF5}" type="presParOf" srcId="{CD023F2E-F632-4918-95FB-39624D081E50}" destId="{E744F3EA-FDF0-46B4-8515-0A313964FE29}" srcOrd="3" destOrd="0" presId="urn:microsoft.com/office/officeart/2018/5/layout/IconLeafLabelList"/>
    <dgm:cxn modelId="{F9F6C106-9F75-42ED-87C0-4503FF9E0CDD}" type="presParOf" srcId="{A6FF383F-A951-4734-A490-594279EB2893}" destId="{B953ACAE-6F8F-44F8-B42A-BC045F67E582}" srcOrd="3" destOrd="0" presId="urn:microsoft.com/office/officeart/2018/5/layout/IconLeafLabelList"/>
    <dgm:cxn modelId="{D3CF435C-C686-44B3-B9CE-C90ECFC114BE}" type="presParOf" srcId="{A6FF383F-A951-4734-A490-594279EB2893}" destId="{DA928140-EC2A-4447-AA83-DD73E4A32765}" srcOrd="4" destOrd="0" presId="urn:microsoft.com/office/officeart/2018/5/layout/IconLeafLabelList"/>
    <dgm:cxn modelId="{E8E91AD1-E182-4DFA-80D3-AFA4F5087A44}" type="presParOf" srcId="{DA928140-EC2A-4447-AA83-DD73E4A32765}" destId="{A582546D-37EF-47B5-A3F3-FA8E2225AC4D}" srcOrd="0" destOrd="0" presId="urn:microsoft.com/office/officeart/2018/5/layout/IconLeafLabelList"/>
    <dgm:cxn modelId="{02258BF8-6DE5-484B-A23E-1C012004538F}" type="presParOf" srcId="{DA928140-EC2A-4447-AA83-DD73E4A32765}" destId="{7B36D76F-E973-4341-BE7A-4F16D777DBAD}" srcOrd="1" destOrd="0" presId="urn:microsoft.com/office/officeart/2018/5/layout/IconLeafLabelList"/>
    <dgm:cxn modelId="{5D96A705-315E-4664-AEC2-9D7D6139CD95}" type="presParOf" srcId="{DA928140-EC2A-4447-AA83-DD73E4A32765}" destId="{0E5C5B57-BF3D-4933-843F-30CEDC14B9BE}" srcOrd="2" destOrd="0" presId="urn:microsoft.com/office/officeart/2018/5/layout/IconLeafLabelList"/>
    <dgm:cxn modelId="{77C6BA9B-42CC-4C6E-8BF7-4DA6226AEE27}" type="presParOf" srcId="{DA928140-EC2A-4447-AA83-DD73E4A32765}" destId="{0EA382E6-6387-4416-8F80-4955DAA1F10F}" srcOrd="3" destOrd="0" presId="urn:microsoft.com/office/officeart/2018/5/layout/IconLeafLabelList"/>
    <dgm:cxn modelId="{5BD3A36C-C3AB-4EBA-8616-7CAF6D411072}" type="presParOf" srcId="{A6FF383F-A951-4734-A490-594279EB2893}" destId="{40A9C58A-9A52-4181-8C44-D34AB1EE7B47}" srcOrd="5" destOrd="0" presId="urn:microsoft.com/office/officeart/2018/5/layout/IconLeafLabelList"/>
    <dgm:cxn modelId="{8B09FF44-4620-40FB-A97D-B1EEBC7C4487}" type="presParOf" srcId="{A6FF383F-A951-4734-A490-594279EB2893}" destId="{3C217A11-7BA2-4BB0-8EDB-1FA20DC9E497}" srcOrd="6" destOrd="0" presId="urn:microsoft.com/office/officeart/2018/5/layout/IconLeafLabelList"/>
    <dgm:cxn modelId="{ED7104A4-3067-4A36-B90D-7F7FD50E5F0C}" type="presParOf" srcId="{3C217A11-7BA2-4BB0-8EDB-1FA20DC9E497}" destId="{EC92E638-FD2B-417A-8054-BA91C8F247AD}" srcOrd="0" destOrd="0" presId="urn:microsoft.com/office/officeart/2018/5/layout/IconLeafLabelList"/>
    <dgm:cxn modelId="{5DFFD751-1B93-443E-AE97-7AE24A860933}" type="presParOf" srcId="{3C217A11-7BA2-4BB0-8EDB-1FA20DC9E497}" destId="{9FC71E33-0E7A-4747-9A13-024552735B86}" srcOrd="1" destOrd="0" presId="urn:microsoft.com/office/officeart/2018/5/layout/IconLeafLabelList"/>
    <dgm:cxn modelId="{B44EB822-80EA-4565-83BD-B1384D4843D7}" type="presParOf" srcId="{3C217A11-7BA2-4BB0-8EDB-1FA20DC9E497}" destId="{48391A9B-A8CA-43A8-B5FC-1EA44BC2DF76}" srcOrd="2" destOrd="0" presId="urn:microsoft.com/office/officeart/2018/5/layout/IconLeafLabelList"/>
    <dgm:cxn modelId="{654304D6-5ACA-47DA-BC49-71A4EB196853}" type="presParOf" srcId="{3C217A11-7BA2-4BB0-8EDB-1FA20DC9E497}" destId="{F98366B2-0EDD-4568-B6CB-C12DA74C4F7E}" srcOrd="3" destOrd="0" presId="urn:microsoft.com/office/officeart/2018/5/layout/IconLeafLabelList"/>
    <dgm:cxn modelId="{A623CA6C-620B-4707-83B3-EB98C4A98E86}" type="presParOf" srcId="{A6FF383F-A951-4734-A490-594279EB2893}" destId="{35F8A543-C637-479E-AAD6-59A08EBBF4D9}" srcOrd="7" destOrd="0" presId="urn:microsoft.com/office/officeart/2018/5/layout/IconLeafLabelList"/>
    <dgm:cxn modelId="{D172EE4E-9EBF-4F87-BD9B-1715C396EAB3}" type="presParOf" srcId="{A6FF383F-A951-4734-A490-594279EB2893}" destId="{3EE19C95-DBA9-4E3C-8D6F-9C175D0D5145}" srcOrd="8" destOrd="0" presId="urn:microsoft.com/office/officeart/2018/5/layout/IconLeafLabelList"/>
    <dgm:cxn modelId="{35941F66-5EB1-47C6-9885-31B7CED56C8A}" type="presParOf" srcId="{3EE19C95-DBA9-4E3C-8D6F-9C175D0D5145}" destId="{B901A2D4-7A71-4186-B4F5-F25BEB6A3C33}" srcOrd="0" destOrd="0" presId="urn:microsoft.com/office/officeart/2018/5/layout/IconLeafLabelList"/>
    <dgm:cxn modelId="{D79482AC-B334-4EF4-8469-BF539A879DFA}" type="presParOf" srcId="{3EE19C95-DBA9-4E3C-8D6F-9C175D0D5145}" destId="{C3850E15-C224-4337-BD3A-AA4257561C2C}" srcOrd="1" destOrd="0" presId="urn:microsoft.com/office/officeart/2018/5/layout/IconLeafLabelList"/>
    <dgm:cxn modelId="{22230334-8700-4274-BB80-94C3378656A8}" type="presParOf" srcId="{3EE19C95-DBA9-4E3C-8D6F-9C175D0D5145}" destId="{7976CC38-2074-4206-BEF7-EC1FFA108462}" srcOrd="2" destOrd="0" presId="urn:microsoft.com/office/officeart/2018/5/layout/IconLeafLabelList"/>
    <dgm:cxn modelId="{8664A08F-5327-49E5-BF95-9B35F91F99FF}" type="presParOf" srcId="{3EE19C95-DBA9-4E3C-8D6F-9C175D0D5145}" destId="{08B97F0E-EC67-495A-8171-22E35B6F1C6F}" srcOrd="3" destOrd="0" presId="urn:microsoft.com/office/officeart/2018/5/layout/IconLeafLabelList"/>
    <dgm:cxn modelId="{5E2F537E-9C64-4BB2-90B3-2FA76A95E18D}" type="presParOf" srcId="{A6FF383F-A951-4734-A490-594279EB2893}" destId="{4CC162C2-E6F1-46CA-9F57-736B739A518F}" srcOrd="9" destOrd="0" presId="urn:microsoft.com/office/officeart/2018/5/layout/IconLeafLabelList"/>
    <dgm:cxn modelId="{8ECA2C4E-E19D-4A94-8B5C-BBCC5A3C0E40}" type="presParOf" srcId="{A6FF383F-A951-4734-A490-594279EB2893}" destId="{EBCBA552-FB55-4149-B68C-20BE744F8A55}" srcOrd="10" destOrd="0" presId="urn:microsoft.com/office/officeart/2018/5/layout/IconLeafLabelList"/>
    <dgm:cxn modelId="{D4A6FB2F-07E5-4BE5-A0DF-818D59022881}" type="presParOf" srcId="{EBCBA552-FB55-4149-B68C-20BE744F8A55}" destId="{03E58C68-9D44-4379-A828-183DED67E7B6}" srcOrd="0" destOrd="0" presId="urn:microsoft.com/office/officeart/2018/5/layout/IconLeafLabelList"/>
    <dgm:cxn modelId="{7FD746C4-3B83-4CA4-854B-09A75B333357}" type="presParOf" srcId="{EBCBA552-FB55-4149-B68C-20BE744F8A55}" destId="{420D74F3-8972-4D9A-B200-D027227D4BD8}" srcOrd="1" destOrd="0" presId="urn:microsoft.com/office/officeart/2018/5/layout/IconLeafLabelList"/>
    <dgm:cxn modelId="{4EFA6BBE-3691-4A43-8FC7-98D6597AE6DE}" type="presParOf" srcId="{EBCBA552-FB55-4149-B68C-20BE744F8A55}" destId="{1507DBAC-FC63-4ED2-983C-1ECAE98812A8}" srcOrd="2" destOrd="0" presId="urn:microsoft.com/office/officeart/2018/5/layout/IconLeafLabelList"/>
    <dgm:cxn modelId="{9FD15605-1985-470A-A62A-6E07FAC43D6E}" type="presParOf" srcId="{EBCBA552-FB55-4149-B68C-20BE744F8A55}" destId="{8214C955-2CC3-43F9-A6CD-75861C0159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641C1-45FA-4C1F-8D8D-9B4106073F63}">
      <dsp:nvSpPr>
        <dsp:cNvPr id="0" name=""/>
        <dsp:cNvSpPr/>
      </dsp:nvSpPr>
      <dsp:spPr>
        <a:xfrm>
          <a:off x="277195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08782-586C-48BE-9DB8-C4A18C6C0E1D}">
      <dsp:nvSpPr>
        <dsp:cNvPr id="0" name=""/>
        <dsp:cNvSpPr/>
      </dsp:nvSpPr>
      <dsp:spPr>
        <a:xfrm>
          <a:off x="461379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DAE53-E0D0-4217-9202-EDABBA48CB08}">
      <dsp:nvSpPr>
        <dsp:cNvPr id="0" name=""/>
        <dsp:cNvSpPr/>
      </dsp:nvSpPr>
      <dsp:spPr>
        <a:xfrm>
          <a:off x="920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kern="1200"/>
            <a:t>Klasa Generator</a:t>
          </a:r>
          <a:endParaRPr lang="en-US" sz="1200" kern="1200"/>
        </a:p>
      </dsp:txBody>
      <dsp:txXfrm>
        <a:off x="920" y="1831678"/>
        <a:ext cx="1416796" cy="566718"/>
      </dsp:txXfrm>
    </dsp:sp>
    <dsp:sp modelId="{B3680320-7CEA-480E-BDAC-02EB74D02630}">
      <dsp:nvSpPr>
        <dsp:cNvPr id="0" name=""/>
        <dsp:cNvSpPr/>
      </dsp:nvSpPr>
      <dsp:spPr>
        <a:xfrm>
          <a:off x="1941931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FAC8D-9AAA-4950-9C2A-2F348766C56F}">
      <dsp:nvSpPr>
        <dsp:cNvPr id="0" name=""/>
        <dsp:cNvSpPr/>
      </dsp:nvSpPr>
      <dsp:spPr>
        <a:xfrm>
          <a:off x="2126115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4F3EA-FDF0-46B4-8515-0A313964FE29}">
      <dsp:nvSpPr>
        <dsp:cNvPr id="0" name=""/>
        <dsp:cNvSpPr/>
      </dsp:nvSpPr>
      <dsp:spPr>
        <a:xfrm>
          <a:off x="1665656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kern="1200"/>
            <a:t>Klasa</a:t>
          </a:r>
          <a:r>
            <a:rPr lang="pl-PL" sz="1200" kern="1200">
              <a:latin typeface="Corbel" panose="020B0503020204020204"/>
            </a:rPr>
            <a:t> BoardSolver</a:t>
          </a:r>
          <a:r>
            <a:rPr lang="pl-PL" sz="1200" kern="1200"/>
            <a:t> </a:t>
          </a:r>
          <a:endParaRPr lang="en-US" sz="1200" kern="1200"/>
        </a:p>
      </dsp:txBody>
      <dsp:txXfrm>
        <a:off x="1665656" y="1831678"/>
        <a:ext cx="1416796" cy="566718"/>
      </dsp:txXfrm>
    </dsp:sp>
    <dsp:sp modelId="{A582546D-37EF-47B5-A3F3-FA8E2225AC4D}">
      <dsp:nvSpPr>
        <dsp:cNvPr id="0" name=""/>
        <dsp:cNvSpPr/>
      </dsp:nvSpPr>
      <dsp:spPr>
        <a:xfrm>
          <a:off x="3606668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6D76F-E973-4341-BE7A-4F16D777DBAD}">
      <dsp:nvSpPr>
        <dsp:cNvPr id="0" name=""/>
        <dsp:cNvSpPr/>
      </dsp:nvSpPr>
      <dsp:spPr>
        <a:xfrm>
          <a:off x="3790851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382E6-6387-4416-8F80-4955DAA1F10F}">
      <dsp:nvSpPr>
        <dsp:cNvPr id="0" name=""/>
        <dsp:cNvSpPr/>
      </dsp:nvSpPr>
      <dsp:spPr>
        <a:xfrm>
          <a:off x="3330392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kern="1200"/>
            <a:t>Klasa </a:t>
          </a:r>
          <a:r>
            <a:rPr lang="pl-PL" sz="1200" kern="1200">
              <a:latin typeface="Corbel" panose="020B0503020204020204"/>
            </a:rPr>
            <a:t>RunGame</a:t>
          </a:r>
          <a:endParaRPr lang="en-US" sz="1200" kern="1200"/>
        </a:p>
      </dsp:txBody>
      <dsp:txXfrm>
        <a:off x="3330392" y="1831678"/>
        <a:ext cx="1416796" cy="566718"/>
      </dsp:txXfrm>
    </dsp:sp>
    <dsp:sp modelId="{EC92E638-FD2B-417A-8054-BA91C8F247AD}">
      <dsp:nvSpPr>
        <dsp:cNvPr id="0" name=""/>
        <dsp:cNvSpPr/>
      </dsp:nvSpPr>
      <dsp:spPr>
        <a:xfrm>
          <a:off x="5271404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71E33-0E7A-4747-9A13-024552735B86}">
      <dsp:nvSpPr>
        <dsp:cNvPr id="0" name=""/>
        <dsp:cNvSpPr/>
      </dsp:nvSpPr>
      <dsp:spPr>
        <a:xfrm>
          <a:off x="5455588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366B2-0EDD-4568-B6CB-C12DA74C4F7E}">
      <dsp:nvSpPr>
        <dsp:cNvPr id="0" name=""/>
        <dsp:cNvSpPr/>
      </dsp:nvSpPr>
      <dsp:spPr>
        <a:xfrm>
          <a:off x="4995129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kern="1200"/>
            <a:t>Kasa </a:t>
          </a:r>
          <a:r>
            <a:rPr lang="pl-PL" sz="1200" kern="1200">
              <a:latin typeface="Corbel" panose="020B0503020204020204"/>
            </a:rPr>
            <a:t>BoardSaver</a:t>
          </a:r>
          <a:endParaRPr lang="en-US" sz="1200" kern="1200" err="1"/>
        </a:p>
      </dsp:txBody>
      <dsp:txXfrm>
        <a:off x="4995129" y="1831678"/>
        <a:ext cx="1416796" cy="566718"/>
      </dsp:txXfrm>
    </dsp:sp>
    <dsp:sp modelId="{B901A2D4-7A71-4186-B4F5-F25BEB6A3C33}">
      <dsp:nvSpPr>
        <dsp:cNvPr id="0" name=""/>
        <dsp:cNvSpPr/>
      </dsp:nvSpPr>
      <dsp:spPr>
        <a:xfrm>
          <a:off x="6936140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50E15-C224-4337-BD3A-AA4257561C2C}">
      <dsp:nvSpPr>
        <dsp:cNvPr id="0" name=""/>
        <dsp:cNvSpPr/>
      </dsp:nvSpPr>
      <dsp:spPr>
        <a:xfrm>
          <a:off x="7120324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97F0E-EC67-495A-8171-22E35B6F1C6F}">
      <dsp:nvSpPr>
        <dsp:cNvPr id="0" name=""/>
        <dsp:cNvSpPr/>
      </dsp:nvSpPr>
      <dsp:spPr>
        <a:xfrm>
          <a:off x="6659865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kern="1200"/>
            <a:t>Klasa </a:t>
          </a:r>
          <a:r>
            <a:rPr lang="pl-PL" sz="1200" kern="1200">
              <a:latin typeface="Corbel" panose="020B0503020204020204"/>
            </a:rPr>
            <a:t>Reader</a:t>
          </a:r>
          <a:endParaRPr lang="en-US" sz="1200" kern="1200"/>
        </a:p>
      </dsp:txBody>
      <dsp:txXfrm>
        <a:off x="6659865" y="1831678"/>
        <a:ext cx="1416796" cy="566718"/>
      </dsp:txXfrm>
    </dsp:sp>
    <dsp:sp modelId="{03E58C68-9D44-4379-A828-183DED67E7B6}">
      <dsp:nvSpPr>
        <dsp:cNvPr id="0" name=""/>
        <dsp:cNvSpPr/>
      </dsp:nvSpPr>
      <dsp:spPr>
        <a:xfrm>
          <a:off x="8600877" y="698240"/>
          <a:ext cx="864246" cy="864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D74F3-8972-4D9A-B200-D027227D4BD8}">
      <dsp:nvSpPr>
        <dsp:cNvPr id="0" name=""/>
        <dsp:cNvSpPr/>
      </dsp:nvSpPr>
      <dsp:spPr>
        <a:xfrm>
          <a:off x="8785060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4C955-2CC3-43F9-A6CD-75861C01591C}">
      <dsp:nvSpPr>
        <dsp:cNvPr id="0" name=""/>
        <dsp:cNvSpPr/>
      </dsp:nvSpPr>
      <dsp:spPr>
        <a:xfrm>
          <a:off x="8324601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kern="1200"/>
            <a:t>Klasy związane z mechanizmem działania gry</a:t>
          </a:r>
          <a:endParaRPr lang="en-US" sz="1200" kern="1200"/>
        </a:p>
      </dsp:txBody>
      <dsp:txXfrm>
        <a:off x="8324601" y="1831678"/>
        <a:ext cx="1416796" cy="56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1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9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err="1">
                <a:latin typeface="Calibri"/>
                <a:cs typeface="Calibri"/>
              </a:rPr>
              <a:t>Numberlink</a:t>
            </a:r>
            <a:endParaRPr lang="pl-PL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Wojciech Kielich</a:t>
            </a:r>
          </a:p>
          <a:p>
            <a:r>
              <a:rPr lang="pl-PL">
                <a:cs typeface="Calibri"/>
              </a:rPr>
              <a:t>Adrian Lis</a:t>
            </a:r>
          </a:p>
          <a:p>
            <a:r>
              <a:rPr lang="pl-PL">
                <a:cs typeface="Calibri"/>
              </a:rPr>
              <a:t>Tymoteusz Walc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425B1-0531-CD33-929C-D1DFFCD1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Klasa </a:t>
            </a:r>
            <a:r>
              <a:rPr lang="pl-PL" err="1"/>
              <a:t>BoardSaver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B210C0-0D3E-1BBF-C5ED-B8AB8F77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Umożliwia zapisanie pliku z planszą, kiedy inne klasy tego potrzebują</a:t>
            </a:r>
          </a:p>
          <a:p>
            <a:pPr>
              <a:buClr>
                <a:srgbClr val="1287C3"/>
              </a:buClr>
            </a:pPr>
            <a:r>
              <a:rPr lang="pl-PL" dirty="0"/>
              <a:t>Format plików: </a:t>
            </a:r>
            <a:r>
              <a:rPr lang="pl-PL" dirty="0" err="1"/>
              <a:t>csv</a:t>
            </a:r>
            <a:r>
              <a:rPr lang="pl-PL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110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B3E9D7-F893-C33C-4AA1-9B37DEA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BoardReader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AEC51D-75E5-EEF8-A4FF-6E7DB62E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aseline="0" dirty="0">
                <a:latin typeface="Corbel"/>
              </a:rPr>
              <a:t>Umożliwia </a:t>
            </a:r>
            <a:r>
              <a:rPr lang="pl-PL" dirty="0">
                <a:latin typeface="Corbel"/>
              </a:rPr>
              <a:t>odczytanie pliku zawierającego planszę</a:t>
            </a:r>
            <a:r>
              <a:rPr lang="pl-PL" sz="2400" baseline="0" dirty="0">
                <a:latin typeface="Corbel"/>
              </a:rPr>
              <a:t>, kiedy inne klasy tego potrzebują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44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90267-2955-3ABB-F865-A2D86911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D60BED-7D4B-E770-3199-031CF9A3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71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9661E3-4FB4-0CEE-5E73-E5750C55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Co to za gra?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1EAD9F-A114-8B3E-9502-51ED447D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ea typeface="+mn-lt"/>
                <a:cs typeface="+mn-lt"/>
              </a:rPr>
              <a:t>W diagramie należy połączyć każde dwie takie same liczby linią prostą lub łamaną złożoną z pionowych lub poziomych odcinków. </a:t>
            </a:r>
          </a:p>
          <a:p>
            <a:pPr>
              <a:buClr>
                <a:srgbClr val="1287C3"/>
              </a:buClr>
            </a:pPr>
            <a:r>
              <a:rPr lang="pl-PL">
                <a:ea typeface="+mn-lt"/>
                <a:cs typeface="+mn-lt"/>
              </a:rPr>
              <a:t>Linie nie mogą się przecinać, ani przechodzić przez pola startowe.</a:t>
            </a:r>
          </a:p>
          <a:p>
            <a:pPr>
              <a:buClr>
                <a:srgbClr val="1287C3"/>
              </a:buClr>
            </a:pPr>
            <a:r>
              <a:rPr lang="pl-PL">
                <a:ea typeface="+mn-lt"/>
                <a:cs typeface="+mn-lt"/>
              </a:rPr>
              <a:t>Przez każde puste pole diagramu musi zostać poprowadzona linia oraz </a:t>
            </a:r>
          </a:p>
          <a:p>
            <a:pPr>
              <a:buClr>
                <a:srgbClr val="1287C3"/>
              </a:buClr>
            </a:pPr>
            <a:r>
              <a:rPr lang="pl-PL">
                <a:ea typeface="+mn-lt"/>
                <a:cs typeface="+mn-lt"/>
              </a:rPr>
              <a:t>Linia łącząca dwie takie same liczby nie może przechodzić przez cztery pola zawarte w obszarze 2×2.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98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D9428F60-EBF8-2CB0-E1AE-6B6A186E8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34527"/>
              </p:ext>
            </p:extLst>
          </p:nvPr>
        </p:nvGraphicFramePr>
        <p:xfrm>
          <a:off x="7524750" y="2638425"/>
          <a:ext cx="3950420" cy="361953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90084">
                  <a:extLst>
                    <a:ext uri="{9D8B030D-6E8A-4147-A177-3AD203B41FA5}">
                      <a16:colId xmlns:a16="http://schemas.microsoft.com/office/drawing/2014/main" val="2599726958"/>
                    </a:ext>
                  </a:extLst>
                </a:gridCol>
                <a:gridCol w="790084">
                  <a:extLst>
                    <a:ext uri="{9D8B030D-6E8A-4147-A177-3AD203B41FA5}">
                      <a16:colId xmlns:a16="http://schemas.microsoft.com/office/drawing/2014/main" val="3575895293"/>
                    </a:ext>
                  </a:extLst>
                </a:gridCol>
                <a:gridCol w="790084">
                  <a:extLst>
                    <a:ext uri="{9D8B030D-6E8A-4147-A177-3AD203B41FA5}">
                      <a16:colId xmlns:a16="http://schemas.microsoft.com/office/drawing/2014/main" val="3133592300"/>
                    </a:ext>
                  </a:extLst>
                </a:gridCol>
                <a:gridCol w="790084">
                  <a:extLst>
                    <a:ext uri="{9D8B030D-6E8A-4147-A177-3AD203B41FA5}">
                      <a16:colId xmlns:a16="http://schemas.microsoft.com/office/drawing/2014/main" val="2787914993"/>
                    </a:ext>
                  </a:extLst>
                </a:gridCol>
                <a:gridCol w="790084">
                  <a:extLst>
                    <a:ext uri="{9D8B030D-6E8A-4147-A177-3AD203B41FA5}">
                      <a16:colId xmlns:a16="http://schemas.microsoft.com/office/drawing/2014/main" val="2705399692"/>
                    </a:ext>
                  </a:extLst>
                </a:gridCol>
              </a:tblGrid>
              <a:tr h="723907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58831"/>
                  </a:ext>
                </a:extLst>
              </a:tr>
              <a:tr h="723907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866753"/>
                  </a:ext>
                </a:extLst>
              </a:tr>
              <a:tr h="723907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6439"/>
                  </a:ext>
                </a:extLst>
              </a:tr>
              <a:tr h="723907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12656"/>
                  </a:ext>
                </a:extLst>
              </a:tr>
              <a:tr h="7239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16503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C375588C-A4F8-E325-1403-4B13DBFA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6" y="247650"/>
            <a:ext cx="10018713" cy="1752599"/>
          </a:xfrm>
        </p:spPr>
        <p:txBody>
          <a:bodyPr/>
          <a:lstStyle/>
          <a:p>
            <a:r>
              <a:rPr lang="pl-PL">
                <a:latin typeface="Calibri"/>
                <a:cs typeface="Calibri"/>
              </a:rPr>
              <a:t>Jak działa (będzie działać)?</a:t>
            </a:r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7CE2500-D21E-74F5-541F-4438CF58C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37430"/>
              </p:ext>
            </p:extLst>
          </p:nvPr>
        </p:nvGraphicFramePr>
        <p:xfrm>
          <a:off x="7486650" y="1895475"/>
          <a:ext cx="4015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010">
                  <a:extLst>
                    <a:ext uri="{9D8B030D-6E8A-4147-A177-3AD203B41FA5}">
                      <a16:colId xmlns:a16="http://schemas.microsoft.com/office/drawing/2014/main" val="4014761798"/>
                    </a:ext>
                  </a:extLst>
                </a:gridCol>
                <a:gridCol w="803010">
                  <a:extLst>
                    <a:ext uri="{9D8B030D-6E8A-4147-A177-3AD203B41FA5}">
                      <a16:colId xmlns:a16="http://schemas.microsoft.com/office/drawing/2014/main" val="1302702961"/>
                    </a:ext>
                  </a:extLst>
                </a:gridCol>
                <a:gridCol w="803010">
                  <a:extLst>
                    <a:ext uri="{9D8B030D-6E8A-4147-A177-3AD203B41FA5}">
                      <a16:colId xmlns:a16="http://schemas.microsoft.com/office/drawing/2014/main" val="3018981135"/>
                    </a:ext>
                  </a:extLst>
                </a:gridCol>
                <a:gridCol w="803010">
                  <a:extLst>
                    <a:ext uri="{9D8B030D-6E8A-4147-A177-3AD203B41FA5}">
                      <a16:colId xmlns:a16="http://schemas.microsoft.com/office/drawing/2014/main" val="1899575742"/>
                    </a:ext>
                  </a:extLst>
                </a:gridCol>
                <a:gridCol w="803010">
                  <a:extLst>
                    <a:ext uri="{9D8B030D-6E8A-4147-A177-3AD203B41FA5}">
                      <a16:colId xmlns:a16="http://schemas.microsoft.com/office/drawing/2014/main" val="2099002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3721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18FFB0C-75F5-8E75-9C39-90539C61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21984"/>
              </p:ext>
            </p:extLst>
          </p:nvPr>
        </p:nvGraphicFramePr>
        <p:xfrm>
          <a:off x="6764655" y="2646426"/>
          <a:ext cx="409574" cy="3612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4">
                  <a:extLst>
                    <a:ext uri="{9D8B030D-6E8A-4147-A177-3AD203B41FA5}">
                      <a16:colId xmlns:a16="http://schemas.microsoft.com/office/drawing/2014/main" val="2775043813"/>
                    </a:ext>
                  </a:extLst>
                </a:gridCol>
              </a:tblGrid>
              <a:tr h="704465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1330"/>
                  </a:ext>
                </a:extLst>
              </a:tr>
              <a:tr h="794781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41756"/>
                  </a:ext>
                </a:extLst>
              </a:tr>
              <a:tr h="704465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54083"/>
                  </a:ext>
                </a:extLst>
              </a:tr>
              <a:tr h="704465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4073"/>
                  </a:ext>
                </a:extLst>
              </a:tr>
              <a:tr h="704465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52840"/>
                  </a:ext>
                </a:extLst>
              </a:tr>
            </a:tbl>
          </a:graphicData>
        </a:graphic>
      </p:graphicFrame>
      <p:pic>
        <p:nvPicPr>
          <p:cNvPr id="8" name="Obraz 7">
            <a:extLst>
              <a:ext uri="{FF2B5EF4-FFF2-40B4-BE49-F238E27FC236}">
                <a16:creationId xmlns:a16="http://schemas.microsoft.com/office/drawing/2014/main" id="{26A6C6B2-1A7D-54BB-5C11-71580BC1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08" y="5715000"/>
            <a:ext cx="428625" cy="4381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2D8CF5D-9B25-EC1F-BC89-FD8AF805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00" y="5715000"/>
            <a:ext cx="428625" cy="438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5BD8979-8CFB-9A80-8012-6AC92882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14" y="5715000"/>
            <a:ext cx="428625" cy="4381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FFA73BD-319E-60F9-515D-F5840CA8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737" y="5715000"/>
            <a:ext cx="428625" cy="43815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34BDE96B-9374-2FC9-63B4-B7959D90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659" y="5715000"/>
            <a:ext cx="428625" cy="43815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B7D497E-9BB9-76C6-0208-9321B820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042" y="3569102"/>
            <a:ext cx="371475" cy="36195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8A13FAB8-27E2-661D-4BAC-8B390AFA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041" y="2855330"/>
            <a:ext cx="371475" cy="36195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6CEF4723-1933-440B-EF76-5D69D018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042" y="5025583"/>
            <a:ext cx="371475" cy="36195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17526443-0EF0-9D03-D76E-FC1FAF61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041" y="4273228"/>
            <a:ext cx="371475" cy="36195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84AEFC1-2867-D18E-A220-064975E1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79" y="5025583"/>
            <a:ext cx="371475" cy="36195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747D5070-E753-1B60-1711-2084B02D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06" y="5025582"/>
            <a:ext cx="371475" cy="36195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DCFE04D2-0E90-CC3D-8A24-6AEC1D57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659" y="4981574"/>
            <a:ext cx="428625" cy="43815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7756EED-3D0C-E526-7BE1-B43EDEEA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92" y="2797818"/>
            <a:ext cx="419100" cy="41910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7F00E7D2-9C3C-6656-9BAD-2E9B0660F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91" y="3511590"/>
            <a:ext cx="419100" cy="41910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79FA7FCF-913A-688C-4E53-B1B9EC27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92" y="4968071"/>
            <a:ext cx="419100" cy="41910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92364924-8B61-FEA6-1EA9-92BBCE7D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92" y="4244653"/>
            <a:ext cx="419100" cy="41910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23985CB-A031-DBBF-DD62-E6350ACC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6157" y="2797697"/>
            <a:ext cx="409575" cy="400050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9DB72425-C5EF-87BF-736E-DB0291498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6157" y="3521115"/>
            <a:ext cx="409575" cy="400050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2D966582-96C0-7EC7-9705-784DB6D27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93" y="4254178"/>
            <a:ext cx="409575" cy="400050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E74EBE10-366E-D188-4DB4-E66CE89E4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57" y="4234887"/>
            <a:ext cx="409575" cy="40005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1EB88C53-5BE7-C049-999A-8D287FFE1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929" y="4234887"/>
            <a:ext cx="409575" cy="400050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8BFAAA21-FD52-F6A8-96E0-F9273114D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929" y="3511470"/>
            <a:ext cx="409575" cy="400050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5E1B9B3D-19A2-F77F-4965-2A4808881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220" y="2797697"/>
            <a:ext cx="409575" cy="400050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E80694D1-3274-B956-17F4-1BCF51813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257" y="2831155"/>
            <a:ext cx="333375" cy="352425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771FD92F-DAAB-D213-35E4-599B7A145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966" y="3573864"/>
            <a:ext cx="333375" cy="352425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73E9DD7C-A2F2-70E5-D6EC-70F5194FFA12}"/>
              </a:ext>
            </a:extLst>
          </p:cNvPr>
          <p:cNvSpPr txBox="1"/>
          <p:nvPr/>
        </p:nvSpPr>
        <p:spPr>
          <a:xfrm>
            <a:off x="933450" y="2143125"/>
            <a:ext cx="536257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l-PL"/>
              <a:t>Gracz wybiera pozycję numeru, od którego będzie prowadzona ścieżka, podając jego współrzędne. Przykładowo dla </a:t>
            </a:r>
            <a:r>
              <a:rPr lang="pl-PL">
                <a:solidFill>
                  <a:srgbClr val="FF0000"/>
                </a:solidFill>
              </a:rPr>
              <a:t>1 </a:t>
            </a:r>
            <a:r>
              <a:rPr lang="pl-PL"/>
              <a:t>- (0, 4) lub (4, 3).</a:t>
            </a:r>
          </a:p>
          <a:p>
            <a:pPr marL="342900" indent="-342900">
              <a:buAutoNum type="arabicPeriod"/>
            </a:pPr>
            <a:r>
              <a:rPr lang="pl-PL"/>
              <a:t>Za pomocą strzałek na klawiaturze gracz wybiera następną komórkę, przez którą chce poprowadzić ścieżkę.</a:t>
            </a:r>
          </a:p>
          <a:p>
            <a:pPr marL="342900" indent="-342900">
              <a:buAutoNum type="arabicPeriod"/>
            </a:pPr>
            <a:r>
              <a:rPr lang="pl-PL"/>
              <a:t>Po połączeniu pary numerów, gracz podaje współrzędne kolejnego numeru, od którego będzie prowadzona następna ścieżka.</a:t>
            </a:r>
          </a:p>
          <a:p>
            <a:pPr marL="342900" indent="-342900">
              <a:buAutoNum type="arabicPeriod"/>
            </a:pPr>
            <a:r>
              <a:rPr lang="pl-PL"/>
              <a:t>Proces powtarza się do poprawnego połączenia wszystkich par numerów na planszy</a:t>
            </a:r>
          </a:p>
        </p:txBody>
      </p:sp>
    </p:spTree>
    <p:extLst>
      <p:ext uri="{BB962C8B-B14F-4D97-AF65-F5344CB8AC3E}">
        <p14:creationId xmlns:p14="http://schemas.microsoft.com/office/powerpoint/2010/main" val="6867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FDBBB7-5A96-DE44-1A54-E84E2F2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 błędnego połącznia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13FEF0C-19EB-38B1-69A1-DD564265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19597"/>
              </p:ext>
            </p:extLst>
          </p:nvPr>
        </p:nvGraphicFramePr>
        <p:xfrm>
          <a:off x="4278389" y="2439287"/>
          <a:ext cx="3924560" cy="292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40">
                  <a:extLst>
                    <a:ext uri="{9D8B030D-6E8A-4147-A177-3AD203B41FA5}">
                      <a16:colId xmlns:a16="http://schemas.microsoft.com/office/drawing/2014/main" val="706500781"/>
                    </a:ext>
                  </a:extLst>
                </a:gridCol>
                <a:gridCol w="981140">
                  <a:extLst>
                    <a:ext uri="{9D8B030D-6E8A-4147-A177-3AD203B41FA5}">
                      <a16:colId xmlns:a16="http://schemas.microsoft.com/office/drawing/2014/main" val="952812010"/>
                    </a:ext>
                  </a:extLst>
                </a:gridCol>
                <a:gridCol w="981140">
                  <a:extLst>
                    <a:ext uri="{9D8B030D-6E8A-4147-A177-3AD203B41FA5}">
                      <a16:colId xmlns:a16="http://schemas.microsoft.com/office/drawing/2014/main" val="3082782309"/>
                    </a:ext>
                  </a:extLst>
                </a:gridCol>
                <a:gridCol w="981140">
                  <a:extLst>
                    <a:ext uri="{9D8B030D-6E8A-4147-A177-3AD203B41FA5}">
                      <a16:colId xmlns:a16="http://schemas.microsoft.com/office/drawing/2014/main" val="1898477383"/>
                    </a:ext>
                  </a:extLst>
                </a:gridCol>
              </a:tblGrid>
              <a:tr h="975224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10088"/>
                  </a:ext>
                </a:extLst>
              </a:tr>
              <a:tr h="975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36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65031"/>
                  </a:ext>
                </a:extLst>
              </a:tr>
              <a:tr h="975224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96955"/>
                  </a:ext>
                </a:extLst>
              </a:tr>
            </a:tbl>
          </a:graphicData>
        </a:graphic>
      </p:graphicFrame>
      <p:pic>
        <p:nvPicPr>
          <p:cNvPr id="13" name="Obraz 12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96F2C9E3-FBDA-F2C4-F273-FD5B0205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45" y="3577783"/>
            <a:ext cx="742950" cy="647700"/>
          </a:xfrm>
          <a:prstGeom prst="rect">
            <a:avLst/>
          </a:prstGeom>
        </p:spPr>
      </p:pic>
      <p:pic>
        <p:nvPicPr>
          <p:cNvPr id="14" name="Obraz 13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468AB6C6-4026-A198-0E18-834F0182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44" y="4580921"/>
            <a:ext cx="742950" cy="647700"/>
          </a:xfrm>
          <a:prstGeom prst="rect">
            <a:avLst/>
          </a:prstGeom>
        </p:spPr>
      </p:pic>
      <p:pic>
        <p:nvPicPr>
          <p:cNvPr id="15" name="Obraz 14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05044377-72EE-5EA1-DAB0-A283BA4B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47" y="4580922"/>
            <a:ext cx="742950" cy="647700"/>
          </a:xfrm>
          <a:prstGeom prst="rect">
            <a:avLst/>
          </a:prstGeom>
        </p:spPr>
      </p:pic>
      <p:pic>
        <p:nvPicPr>
          <p:cNvPr id="16" name="Obraz 15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9913229D-572A-A055-4C7A-5308B419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131" y="4580921"/>
            <a:ext cx="742950" cy="647700"/>
          </a:xfrm>
          <a:prstGeom prst="rect">
            <a:avLst/>
          </a:prstGeom>
        </p:spPr>
      </p:pic>
      <p:pic>
        <p:nvPicPr>
          <p:cNvPr id="17" name="Obraz 16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5B5BC78A-E8DA-7BAD-5594-EC9D0C0B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47" y="3577783"/>
            <a:ext cx="742950" cy="647700"/>
          </a:xfrm>
          <a:prstGeom prst="rect">
            <a:avLst/>
          </a:prstGeom>
        </p:spPr>
      </p:pic>
      <p:pic>
        <p:nvPicPr>
          <p:cNvPr id="18" name="Obraz 17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7F39B3EE-8456-E4AC-2997-1E6F666F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131" y="3577782"/>
            <a:ext cx="742950" cy="647700"/>
          </a:xfrm>
          <a:prstGeom prst="rect">
            <a:avLst/>
          </a:prstGeom>
        </p:spPr>
      </p:pic>
      <p:pic>
        <p:nvPicPr>
          <p:cNvPr id="19" name="Obraz 18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CAC92BD7-8713-8BB2-2906-D503D034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43" y="4580922"/>
            <a:ext cx="742950" cy="647700"/>
          </a:xfrm>
          <a:prstGeom prst="rect">
            <a:avLst/>
          </a:prstGeom>
        </p:spPr>
      </p:pic>
      <p:pic>
        <p:nvPicPr>
          <p:cNvPr id="20" name="Obraz 19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DC51B198-3F49-416F-C42B-DB8462D8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42" y="3577782"/>
            <a:ext cx="742950" cy="647700"/>
          </a:xfrm>
          <a:prstGeom prst="rect">
            <a:avLst/>
          </a:prstGeom>
        </p:spPr>
      </p:pic>
      <p:pic>
        <p:nvPicPr>
          <p:cNvPr id="24" name="Obraz 23" descr="Obraz zawierający logo, symbol, design&#10;&#10;Opis wygenerowany automatycznie">
            <a:extLst>
              <a:ext uri="{FF2B5EF4-FFF2-40B4-BE49-F238E27FC236}">
                <a16:creationId xmlns:a16="http://schemas.microsoft.com/office/drawing/2014/main" id="{AFC388B8-72F4-5779-A148-6462CBFE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44" y="2574643"/>
            <a:ext cx="742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82B6C-85E1-45D3-9C93-5491F40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0" y="-189089"/>
            <a:ext cx="10018713" cy="1752599"/>
          </a:xfrm>
        </p:spPr>
        <p:txBody>
          <a:bodyPr/>
          <a:lstStyle/>
          <a:p>
            <a:r>
              <a:rPr lang="pl-PL"/>
              <a:t>Poziomy trudności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97784A-E843-4151-8641-48BE6CC5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73" y="6175962"/>
            <a:ext cx="6415676" cy="537164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pl-PL"/>
              <a:t>Większa plansza --&gt; więcej cyfr do połączenia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EB768FB-66CD-CFB6-3120-2AD3EE5D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18200"/>
              </p:ext>
            </p:extLst>
          </p:nvPr>
        </p:nvGraphicFramePr>
        <p:xfrm>
          <a:off x="1541310" y="477783"/>
          <a:ext cx="2279330" cy="2041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5866">
                  <a:extLst>
                    <a:ext uri="{9D8B030D-6E8A-4147-A177-3AD203B41FA5}">
                      <a16:colId xmlns:a16="http://schemas.microsoft.com/office/drawing/2014/main" val="1623931601"/>
                    </a:ext>
                  </a:extLst>
                </a:gridCol>
                <a:gridCol w="455866">
                  <a:extLst>
                    <a:ext uri="{9D8B030D-6E8A-4147-A177-3AD203B41FA5}">
                      <a16:colId xmlns:a16="http://schemas.microsoft.com/office/drawing/2014/main" val="2208949718"/>
                    </a:ext>
                  </a:extLst>
                </a:gridCol>
                <a:gridCol w="455866">
                  <a:extLst>
                    <a:ext uri="{9D8B030D-6E8A-4147-A177-3AD203B41FA5}">
                      <a16:colId xmlns:a16="http://schemas.microsoft.com/office/drawing/2014/main" val="1167793140"/>
                    </a:ext>
                  </a:extLst>
                </a:gridCol>
                <a:gridCol w="455866">
                  <a:extLst>
                    <a:ext uri="{9D8B030D-6E8A-4147-A177-3AD203B41FA5}">
                      <a16:colId xmlns:a16="http://schemas.microsoft.com/office/drawing/2014/main" val="812794970"/>
                    </a:ext>
                  </a:extLst>
                </a:gridCol>
                <a:gridCol w="455866">
                  <a:extLst>
                    <a:ext uri="{9D8B030D-6E8A-4147-A177-3AD203B41FA5}">
                      <a16:colId xmlns:a16="http://schemas.microsoft.com/office/drawing/2014/main" val="2032674316"/>
                    </a:ext>
                  </a:extLst>
                </a:gridCol>
              </a:tblGrid>
              <a:tr h="40828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906295"/>
                  </a:ext>
                </a:extLst>
              </a:tr>
              <a:tr h="40828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753939"/>
                  </a:ext>
                </a:extLst>
              </a:tr>
              <a:tr h="40828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315878"/>
                  </a:ext>
                </a:extLst>
              </a:tr>
              <a:tr h="40828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65801"/>
                  </a:ext>
                </a:extLst>
              </a:tr>
              <a:tr h="40828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45866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DC8DBAE-88F2-A86F-5A03-F634F335D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92068"/>
              </p:ext>
            </p:extLst>
          </p:nvPr>
        </p:nvGraphicFramePr>
        <p:xfrm>
          <a:off x="8363185" y="2662296"/>
          <a:ext cx="3605670" cy="340543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630">
                  <a:extLst>
                    <a:ext uri="{9D8B030D-6E8A-4147-A177-3AD203B41FA5}">
                      <a16:colId xmlns:a16="http://schemas.microsoft.com/office/drawing/2014/main" val="3317848749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3746661715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4145982801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1376867965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3797632417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3859683911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3120669701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644977968"/>
                    </a:ext>
                  </a:extLst>
                </a:gridCol>
                <a:gridCol w="400630">
                  <a:extLst>
                    <a:ext uri="{9D8B030D-6E8A-4147-A177-3AD203B41FA5}">
                      <a16:colId xmlns:a16="http://schemas.microsoft.com/office/drawing/2014/main" val="1344242793"/>
                    </a:ext>
                  </a:extLst>
                </a:gridCol>
              </a:tblGrid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65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83944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213943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54616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99193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783514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141406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35634"/>
                  </a:ext>
                </a:extLst>
              </a:tr>
              <a:tr h="37838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5246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365D10E-1999-0698-12EA-C0440A684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03129"/>
              </p:ext>
            </p:extLst>
          </p:nvPr>
        </p:nvGraphicFramePr>
        <p:xfrm>
          <a:off x="4263341" y="2112379"/>
          <a:ext cx="3351747" cy="3029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21">
                  <a:extLst>
                    <a:ext uri="{9D8B030D-6E8A-4147-A177-3AD203B41FA5}">
                      <a16:colId xmlns:a16="http://schemas.microsoft.com/office/drawing/2014/main" val="1475409792"/>
                    </a:ext>
                  </a:extLst>
                </a:gridCol>
                <a:gridCol w="478821">
                  <a:extLst>
                    <a:ext uri="{9D8B030D-6E8A-4147-A177-3AD203B41FA5}">
                      <a16:colId xmlns:a16="http://schemas.microsoft.com/office/drawing/2014/main" val="1513195127"/>
                    </a:ext>
                  </a:extLst>
                </a:gridCol>
                <a:gridCol w="478821">
                  <a:extLst>
                    <a:ext uri="{9D8B030D-6E8A-4147-A177-3AD203B41FA5}">
                      <a16:colId xmlns:a16="http://schemas.microsoft.com/office/drawing/2014/main" val="167043443"/>
                    </a:ext>
                  </a:extLst>
                </a:gridCol>
                <a:gridCol w="478821">
                  <a:extLst>
                    <a:ext uri="{9D8B030D-6E8A-4147-A177-3AD203B41FA5}">
                      <a16:colId xmlns:a16="http://schemas.microsoft.com/office/drawing/2014/main" val="589411662"/>
                    </a:ext>
                  </a:extLst>
                </a:gridCol>
                <a:gridCol w="478821">
                  <a:extLst>
                    <a:ext uri="{9D8B030D-6E8A-4147-A177-3AD203B41FA5}">
                      <a16:colId xmlns:a16="http://schemas.microsoft.com/office/drawing/2014/main" val="1436770581"/>
                    </a:ext>
                  </a:extLst>
                </a:gridCol>
                <a:gridCol w="478821">
                  <a:extLst>
                    <a:ext uri="{9D8B030D-6E8A-4147-A177-3AD203B41FA5}">
                      <a16:colId xmlns:a16="http://schemas.microsoft.com/office/drawing/2014/main" val="2543624790"/>
                    </a:ext>
                  </a:extLst>
                </a:gridCol>
                <a:gridCol w="478821">
                  <a:extLst>
                    <a:ext uri="{9D8B030D-6E8A-4147-A177-3AD203B41FA5}">
                      <a16:colId xmlns:a16="http://schemas.microsoft.com/office/drawing/2014/main" val="3991233443"/>
                    </a:ext>
                  </a:extLst>
                </a:gridCol>
              </a:tblGrid>
              <a:tr h="432798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841795"/>
                  </a:ext>
                </a:extLst>
              </a:tr>
              <a:tr h="432798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46913"/>
                  </a:ext>
                </a:extLst>
              </a:tr>
              <a:tr h="432798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68427"/>
                  </a:ext>
                </a:extLst>
              </a:tr>
              <a:tr h="432798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87116"/>
                  </a:ext>
                </a:extLst>
              </a:tr>
              <a:tr h="432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411387"/>
                  </a:ext>
                </a:extLst>
              </a:tr>
              <a:tr h="432798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128472"/>
                  </a:ext>
                </a:extLst>
              </a:tr>
              <a:tr h="432798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537176"/>
                  </a:ext>
                </a:extLst>
              </a:tr>
            </a:tbl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8D3CFC7-E7F7-7A59-2AB0-DCC32880372F}"/>
              </a:ext>
            </a:extLst>
          </p:cNvPr>
          <p:cNvCxnSpPr/>
          <p:nvPr/>
        </p:nvCxnSpPr>
        <p:spPr>
          <a:xfrm>
            <a:off x="3823170" y="117498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31952138-C107-559B-711F-EE54727E12CE}"/>
              </a:ext>
            </a:extLst>
          </p:cNvPr>
          <p:cNvCxnSpPr>
            <a:cxnSpLocks/>
          </p:cNvCxnSpPr>
          <p:nvPr/>
        </p:nvCxnSpPr>
        <p:spPr>
          <a:xfrm>
            <a:off x="7435614" y="514491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62B58B6-C489-5464-E23B-43746A64B63B}"/>
              </a:ext>
            </a:extLst>
          </p:cNvPr>
          <p:cNvSpPr txBox="1"/>
          <p:nvPr/>
        </p:nvSpPr>
        <p:spPr>
          <a:xfrm>
            <a:off x="2229555" y="2587036"/>
            <a:ext cx="72437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3000">
                <a:solidFill>
                  <a:srgbClr val="92D050"/>
                </a:solidFill>
              </a:rPr>
              <a:t>5x5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94F706B-25D7-64F3-5DAB-8B6E7299F242}"/>
              </a:ext>
            </a:extLst>
          </p:cNvPr>
          <p:cNvSpPr txBox="1"/>
          <p:nvPr/>
        </p:nvSpPr>
        <p:spPr>
          <a:xfrm>
            <a:off x="5578592" y="5145851"/>
            <a:ext cx="77140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3000">
                <a:solidFill>
                  <a:srgbClr val="FFFF00"/>
                </a:solidFill>
              </a:rPr>
              <a:t>7x7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2146B6-02C2-4D19-78D3-DC5563262072}"/>
              </a:ext>
            </a:extLst>
          </p:cNvPr>
          <p:cNvSpPr txBox="1"/>
          <p:nvPr/>
        </p:nvSpPr>
        <p:spPr>
          <a:xfrm>
            <a:off x="9783703" y="6086591"/>
            <a:ext cx="76200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3000">
                <a:solidFill>
                  <a:srgbClr val="FF0000"/>
                </a:solidFill>
              </a:rPr>
              <a:t>9x9</a:t>
            </a:r>
          </a:p>
        </p:txBody>
      </p:sp>
    </p:spTree>
    <p:extLst>
      <p:ext uri="{BB962C8B-B14F-4D97-AF65-F5344CB8AC3E}">
        <p14:creationId xmlns:p14="http://schemas.microsoft.com/office/powerpoint/2010/main" val="182378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D1A079-7DC7-9C67-FD0D-8FC49526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l-PL"/>
              <a:t>Klasy</a:t>
            </a:r>
          </a:p>
        </p:txBody>
      </p:sp>
      <p:graphicFrame>
        <p:nvGraphicFramePr>
          <p:cNvPr id="39" name="Symbol zastępczy zawartości 2">
            <a:extLst>
              <a:ext uri="{FF2B5EF4-FFF2-40B4-BE49-F238E27FC236}">
                <a16:creationId xmlns:a16="http://schemas.microsoft.com/office/drawing/2014/main" id="{839B1109-8A72-B870-2C7A-AECE2C1C9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88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29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3F2936-A3AC-9A1E-A0E9-7E122B5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Generator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3D8611-E6D6-E4AA-5827-0DB52165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Generuje rozwiązywalne diagramy i zapisuje je do pliku</a:t>
            </a:r>
          </a:p>
          <a:p>
            <a:pPr>
              <a:buClr>
                <a:srgbClr val="1287C3"/>
              </a:buClr>
            </a:pPr>
            <a:r>
              <a:rPr lang="pl-PL"/>
              <a:t>Respektuje zasady gry</a:t>
            </a:r>
          </a:p>
          <a:p>
            <a:pPr>
              <a:buClr>
                <a:srgbClr val="1287C3"/>
              </a:buClr>
            </a:pPr>
            <a:r>
              <a:rPr lang="pl-PL"/>
              <a:t>Upewnia się, że wygenerowany diagram da się rozwiązać wywołując metody z klasy </a:t>
            </a:r>
            <a:r>
              <a:rPr lang="pl-PL" err="1"/>
              <a:t>solver</a:t>
            </a:r>
          </a:p>
          <a:p>
            <a:pPr>
              <a:buClr>
                <a:srgbClr val="1287C3"/>
              </a:buClr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06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4DF61-16ED-30D5-63B3-92380F43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Klasa </a:t>
            </a:r>
            <a:r>
              <a:rPr lang="pl-PL" err="1"/>
              <a:t>Solver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505D8C-87E3-88AB-0645-581F1630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Wczytuje plik wygenerowany przez generator i próbuje rozwiązać zapisany w nim diagram</a:t>
            </a:r>
          </a:p>
          <a:p>
            <a:pPr>
              <a:buClr>
                <a:srgbClr val="1287C3"/>
              </a:buClr>
            </a:pPr>
            <a:r>
              <a:rPr lang="pl-PL" dirty="0"/>
              <a:t>Wykorzystuje algorytm z nawrotami, systematycznie wypełniając planszę i przycinając nieprawidłowe ścieżki</a:t>
            </a:r>
          </a:p>
        </p:txBody>
      </p:sp>
    </p:spTree>
    <p:extLst>
      <p:ext uri="{BB962C8B-B14F-4D97-AF65-F5344CB8AC3E}">
        <p14:creationId xmlns:p14="http://schemas.microsoft.com/office/powerpoint/2010/main" val="81772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801ABA-185B-D071-E499-7449C60B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RunGame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8F5FC-C00F-59FD-7099-27FBC8CF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Uruchamia grę i wyświetla planszę w interfejsie wiersza poleceń</a:t>
            </a:r>
          </a:p>
          <a:p>
            <a:pPr>
              <a:buClr>
                <a:srgbClr val="1287C3"/>
              </a:buClr>
            </a:pPr>
            <a:r>
              <a:rPr lang="pl-PL" dirty="0"/>
              <a:t>Gra może zostać zamknięta i jej stan wczytany w dowolnym momencie</a:t>
            </a:r>
            <a:endParaRPr lang="pl-PL"/>
          </a:p>
          <a:p>
            <a:pPr>
              <a:buClr>
                <a:srgbClr val="1287C3"/>
              </a:buClr>
            </a:pPr>
            <a:r>
              <a:rPr lang="pl-PL" dirty="0"/>
              <a:t>Pozwala też zresetować grę do stanu początkowego</a:t>
            </a:r>
          </a:p>
          <a:p>
            <a:pPr>
              <a:buClr>
                <a:srgbClr val="1287C3"/>
              </a:buClr>
            </a:pPr>
            <a:r>
              <a:rPr lang="pl-PL" dirty="0"/>
              <a:t>Po połączeniu wszystkich cyfr, weryfikuje czy wszystkie pola są zajęte, a jeśli tak, wyświetla komunikat o wygranej</a:t>
            </a:r>
          </a:p>
          <a:p>
            <a:pPr>
              <a:buClr>
                <a:srgbClr val="1287C3"/>
              </a:buClr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300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Parallax</vt:lpstr>
      <vt:lpstr>Numberlink</vt:lpstr>
      <vt:lpstr>Co to za gra?</vt:lpstr>
      <vt:lpstr>Jak działa (będzie działać)?</vt:lpstr>
      <vt:lpstr>Przykład błędnego połącznia</vt:lpstr>
      <vt:lpstr>Poziomy trudności</vt:lpstr>
      <vt:lpstr>Klasy</vt:lpstr>
      <vt:lpstr>Klasa Generator</vt:lpstr>
      <vt:lpstr>Klasa Solver</vt:lpstr>
      <vt:lpstr>Klasa RunGame</vt:lpstr>
      <vt:lpstr>Klasa BoardSaver</vt:lpstr>
      <vt:lpstr>Klasa BoardReader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95</cp:revision>
  <dcterms:created xsi:type="dcterms:W3CDTF">2023-12-17T18:06:04Z</dcterms:created>
  <dcterms:modified xsi:type="dcterms:W3CDTF">2023-12-18T21:02:50Z</dcterms:modified>
</cp:coreProperties>
</file>