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7010400" cy="9296400"/>
  <p:defaultTextStyle>
    <a:defPPr rtl="0">
      <a:defRPr lang="tr-tr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>
        <p:scale>
          <a:sx n="90" d="100"/>
          <a:sy n="90" d="100"/>
        </p:scale>
        <p:origin x="624" y="-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kdörtgen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34819" name="Dikdörtgen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8EB1AC0F-E286-44A1-8E5A-20BC1E627360}" type="datetime1">
              <a:rPr lang="tr-TR" smtClean="0">
                <a:latin typeface="Arial" panose="020B0604020202020204" pitchFamily="34" charset="0"/>
              </a:rPr>
              <a:t>18.06.2021</a:t>
            </a:fld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34820" name="Dikdörtgen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34821" name="Dikdörtgen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tr-TR" smtClean="0">
                <a:latin typeface="Arial" panose="020B0604020202020204" pitchFamily="34" charset="0"/>
              </a:rPr>
              <a:pPr/>
              <a:t>‹#›</a:t>
            </a:fld>
            <a:endParaRPr 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kdörtgen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26627" name="Dikdörtgen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B2142ED-62CF-4BE7-A720-C948E8939493}" type="datetime1">
              <a:rPr lang="tr-TR" noProof="0" smtClean="0"/>
              <a:t>18.06.2021</a:t>
            </a:fld>
            <a:endParaRPr lang="tr-TR" noProof="0"/>
          </a:p>
        </p:txBody>
      </p:sp>
      <p:sp>
        <p:nvSpPr>
          <p:cNvPr id="26628" name="Dikdörtgen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Dikdörtgen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6630" name="Dikdörtgen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26631" name="Dikdörtgen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23FACB9-4E35-4CB3-835A-2EBF55FAEDE3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559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tr-TR" smtClean="0"/>
              <a:pPr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43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tr-TR" smtClean="0"/>
              <a:pPr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060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tr-TR" smtClean="0"/>
              <a:pPr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117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tr-TR" smtClean="0"/>
              <a:pPr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464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tr-TR" smtClean="0"/>
              <a:pPr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309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tr-TR" smtClean="0"/>
              <a:pPr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962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Çizgi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grpSp>
        <p:nvGrpSpPr>
          <p:cNvPr id="47112" name="Gr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</p:grpSp>
      <p:sp>
        <p:nvSpPr>
          <p:cNvPr id="47144" name="Çizgi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47107" name="Başlık Yer Tutucusu 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7108" name="Metin Yer Tutucusu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alt başlık stilini düzenlemek için tıklatın</a:t>
            </a:r>
            <a:endParaRPr lang="tr-TR" noProof="0" dirty="0"/>
          </a:p>
        </p:txBody>
      </p:sp>
      <p:sp>
        <p:nvSpPr>
          <p:cNvPr id="47109" name="Tarih Yer Tutucusu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06B36F6-45CF-44EC-92EC-747323348449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47110" name="Alt Bilgi Yer Tutucusu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47111" name="Slayt Numarası Yer Tutucusu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45280F-DE53-48B1-9FB9-96A39916642A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1AD666B-80F8-4322-9C36-13ED0A30C122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72E90EB-6CA4-453F-8712-C339590DE034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E6A5FAC-E593-49AE-AED3-51E74CBDF44F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6D251BA-4196-46F7-BF5E-DE37F6712AD1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F121EA4-7451-46EF-AC9C-BE38A0CA0DC9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C6F290-D301-4864-9490-340EF11588D9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477DF7E-E0B3-4182-8D13-C2DDF93AB6B5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0208CE1-DD55-4A43-A479-EF83A2DC3985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83E61A1-2D1E-4E9B-9B82-8D3E08C5898F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927AF89-6755-46F5-BBCF-E571D7F311A5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4FB15FF-4579-4682-8FD7-06AFF4EE0B6F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6BE3C0-1208-4260-82C3-0EB040027195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18031B7-64B7-4EF9-8B21-78A5D432910C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5F02DF6-5EF1-449D-8E8F-F40E7D2FCBCB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DEEDB3C-10B7-4BB8-B7E6-EC2F3E485486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C3460AA-1533-4548-8781-A6D0EAE276D6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B37F5D-2295-4F5A-B3AD-8B2D37B3CEE7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386842-FEC9-453F-B6F7-7C945F3A2D73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6DFA50F-395F-4FDE-A6E8-9E1EBA17A309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A581-ADE3-4A40-91CB-711A776CAC29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Çizgi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grpSp>
        <p:nvGrpSpPr>
          <p:cNvPr id="46088" name="Gr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</p:grpSp>
      <p:sp>
        <p:nvSpPr>
          <p:cNvPr id="46083" name="Başlık Yer Tutucusu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6084" name="Metin Yer Tutucusu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  <a:p>
            <a:pPr lvl="8" rtl="0"/>
            <a:endParaRPr lang="tr-TR" altLang="en-US"/>
          </a:p>
          <a:p>
            <a:pPr lvl="8" rtl="0"/>
            <a:endParaRPr lang="tr-TR" altLang="en-US" dirty="0"/>
          </a:p>
        </p:txBody>
      </p:sp>
      <p:sp>
        <p:nvSpPr>
          <p:cNvPr id="46085" name="Tarih Yer Tutucusu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B9EB1398-D18F-4241-92D7-094D1F5D15C5}" type="datetime1">
              <a:rPr lang="tr-TR" altLang="en-US" smtClean="0"/>
              <a:t>18.06.2021</a:t>
            </a:fld>
            <a:endParaRPr lang="tr-TR" altLang="en-US" dirty="0"/>
          </a:p>
        </p:txBody>
      </p:sp>
      <p:sp>
        <p:nvSpPr>
          <p:cNvPr id="46086" name="Alt Bilgi Yer Tutucusu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46087" name="Slayt Numarası Yer Tutucusu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D7E5119E-5338-4B55-81DC-57EAC9440FD0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Arial" panose="020B0604020202020204" pitchFamily="34" charset="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Arial" panose="020B0604020202020204" pitchFamily="34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>
                <a:latin typeface="Arial" panose="020B0604020202020204" pitchFamily="34" charset="0"/>
              </a:rPr>
              <a:t>DATA VISUALIZATION</a:t>
            </a:r>
            <a:br>
              <a:rPr lang="tr-TR" dirty="0">
                <a:latin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MIS376</a:t>
            </a:r>
          </a:p>
          <a:p>
            <a:pPr rtl="0"/>
            <a:r>
              <a:rPr lang="tr-TR" dirty="0">
                <a:latin typeface="Arial" panose="020B0604020202020204" pitchFamily="34" charset="0"/>
              </a:rPr>
              <a:t>ORUÇ HAN KURAL</a:t>
            </a:r>
          </a:p>
          <a:p>
            <a:pPr rtl="0"/>
            <a:r>
              <a:rPr lang="tr-TR" dirty="0"/>
              <a:t>17030411047</a:t>
            </a:r>
            <a:endParaRPr 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48880"/>
            <a:ext cx="7391400" cy="4411663"/>
          </a:xfrm>
        </p:spPr>
        <p:txBody>
          <a:bodyPr rtlCol="0">
            <a:normAutofit/>
          </a:bodyPr>
          <a:lstStyle/>
          <a:p>
            <a:pPr rtl="0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States, which are created to protect people’s health, security and other rights, have sometimes been the cause of or solutions to these disasters. </a:t>
            </a:r>
            <a:endParaRPr lang="tr-T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latin typeface="Arial" panose="020B0604020202020204" pitchFamily="34" charset="0"/>
              </a:rPr>
              <a:t>COVID-19 PANDEMIC AND</a:t>
            </a:r>
            <a:br>
              <a:rPr lang="tr-TR" dirty="0">
                <a:latin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</a:rPr>
              <a:t>EDUCATION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988840"/>
            <a:ext cx="7391400" cy="4411663"/>
          </a:xfrm>
        </p:spPr>
        <p:txBody>
          <a:bodyPr rtlCol="0">
            <a:normAutofit/>
          </a:bodyPr>
          <a:lstStyle/>
          <a:p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More than 1 billion children are at risk of falling behind due to school closures aimed at containing the spread of COVID-19. To keep the world’s children learning, countries have been implementing remote education programs. </a:t>
            </a:r>
            <a:endParaRPr lang="tr-TR" sz="2800" dirty="0">
              <a:latin typeface="Arial" panose="020B0604020202020204" pitchFamily="34" charset="0"/>
            </a:endParaRPr>
          </a:p>
          <a:p>
            <a:pPr rtl="0"/>
            <a:endParaRPr lang="tr-T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latin typeface="Arial" panose="020B0604020202020204" pitchFamily="34" charset="0"/>
              </a:rPr>
              <a:t>SCHOOL CLOSURES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988840"/>
            <a:ext cx="7391400" cy="4411663"/>
          </a:xfrm>
        </p:spPr>
        <p:txBody>
          <a:bodyPr rtlCol="0">
            <a:normAutofit/>
          </a:bodyPr>
          <a:lstStyle/>
          <a:p>
            <a:pPr rtl="0"/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school closures across 188 countries (as of April 2020), many of them are exploring alternative ways to provide continuous education using technologies such as Internet, TV, and radio. </a:t>
            </a:r>
            <a:endParaRPr lang="tr-T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tr-TR" dirty="0"/>
              <a:t>COUNTRIES AND EDUCATION</a:t>
            </a:r>
            <a:br>
              <a:rPr lang="tr-TR" dirty="0"/>
            </a:br>
            <a:r>
              <a:rPr lang="tr-TR" dirty="0"/>
              <a:t>STATUS</a:t>
            </a:r>
            <a:endParaRPr lang="tr-TR"/>
          </a:p>
        </p:txBody>
      </p:sp>
      <p:pic>
        <p:nvPicPr>
          <p:cNvPr id="4" name="İçerik Yer Tutucusu 3" descr="tablo içeren bir resim&#10;&#10;Açıklama otomatik olarak oluşturuldu">
            <a:extLst>
              <a:ext uri="{FF2B5EF4-FFF2-40B4-BE49-F238E27FC236}">
                <a16:creationId xmlns:a16="http://schemas.microsoft.com/office/drawing/2014/main" id="{1351E625-1A01-4844-A29B-2FBED95449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2060848"/>
            <a:ext cx="7391400" cy="3841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latin typeface="Arial" panose="020B0604020202020204" pitchFamily="34" charset="0"/>
              </a:rPr>
              <a:t>AFFECTED UNIVERSITY AND</a:t>
            </a:r>
            <a:br>
              <a:rPr lang="tr-TR" dirty="0">
                <a:latin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</a:rPr>
              <a:t>OTHER STUDENT BY PANDEMI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026532E-5648-4271-A136-9F4DE3DBD4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28" y="1916832"/>
            <a:ext cx="6480720" cy="303885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208A658-C6E4-4C6D-A7D1-22DB3C87F486}"/>
              </a:ext>
            </a:extLst>
          </p:cNvPr>
          <p:cNvSpPr txBox="1"/>
          <p:nvPr/>
        </p:nvSpPr>
        <p:spPr>
          <a:xfrm>
            <a:off x="228600" y="5157192"/>
            <a:ext cx="77768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chart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number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of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students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affected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by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pandemic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process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worldwide</a:t>
            </a:r>
            <a:r>
              <a:rPr lang="tr-TR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tr-T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COUNTRIES &amp; CLOSES ENSUREMENT</a:t>
            </a:r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59" y="4941168"/>
            <a:ext cx="8763000" cy="1152128"/>
          </a:xfrm>
        </p:spPr>
        <p:txBody>
          <a:bodyPr rtlCol="0">
            <a:noAutofit/>
          </a:bodyPr>
          <a:lstStyle/>
          <a:p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report uses two major data sources: UNESCO’s monitoring of school closures (UNESCO, 2021), and the UIS database on student populations (UNESCO UIS, 2021).</a:t>
            </a:r>
            <a:endParaRPr lang="tr-TR" sz="2800" dirty="0">
              <a:latin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95EF706-E9B0-42DE-85E7-B6F474E099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576072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theme/theme1.xml><?xml version="1.0" encoding="utf-8"?>
<a:theme xmlns:a="http://schemas.openxmlformats.org/drawingml/2006/main" name="Satış eğitimi sunusu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4067_TF02819076" id="{E31F1C6B-7E02-4139-9FF8-9E6BFA94BC44}" vid="{1FD1549A-4032-4B7C-9579-369478E37A3B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Satış eğitimi slaytları</Template>
  <TotalTime>58</TotalTime>
  <Words>187</Words>
  <Application>Microsoft Office PowerPoint</Application>
  <PresentationFormat>Ekran Gösterisi (4:3)</PresentationFormat>
  <Paragraphs>22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Wingdings</vt:lpstr>
      <vt:lpstr>Satış eğitimi sunusu</vt:lpstr>
      <vt:lpstr>DATA VISUALIZATION PROJECT</vt:lpstr>
      <vt:lpstr>INTRODUCTION</vt:lpstr>
      <vt:lpstr>COVID-19 PANDEMIC AND EDUCATION</vt:lpstr>
      <vt:lpstr>SCHOOL CLOSURES</vt:lpstr>
      <vt:lpstr>COUNTRIES AND EDUCATION STATUS</vt:lpstr>
      <vt:lpstr>AFFECTED UNIVERSITY AND OTHER STUDENT BY PANDEMI</vt:lpstr>
      <vt:lpstr>COUNTRIES &amp; CLOSES ENSUREMENT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PROJECT</dc:title>
  <dc:creator>Fatih Eyup</dc:creator>
  <cp:lastModifiedBy>Fatih Eyup</cp:lastModifiedBy>
  <cp:revision>4</cp:revision>
  <dcterms:created xsi:type="dcterms:W3CDTF">2021-06-18T19:19:12Z</dcterms:created>
  <dcterms:modified xsi:type="dcterms:W3CDTF">2021-06-18T20:17:31Z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