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Nathan Dolbi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10-26T12:49:51.172">
    <p:pos x="6000" y="0"/>
    <p:text>This is all stuff you should communicate and use a visual to remind you to speak on it rather than read the slide off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1-10-26T12:51:22.436">
    <p:pos x="6000" y="0"/>
    <p:text>Same comment as slide 5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1-10-26T12:52:28.677">
    <p:pos x="6000" y="0"/>
    <p:text>Plz put at least two more things if u want a reference page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b06229b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b06229b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b06229b8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b06229b8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b06229b88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b06229b88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b0774f80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b0774f80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b06229b8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b06229b8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b0774f80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b0774f80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678a2f46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678a2f46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678a2f4f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678a2f4f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b8011372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b8011372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b80d159f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b80d159f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b0774f80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b0774f80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3.xml"/><Relationship Id="rId4" Type="http://schemas.openxmlformats.org/officeDocument/2006/relationships/hyperlink" Target="https://proceedings.neurips.cc/paper/2017/file/3f5ee243547dee91fbd053c1c4a845aa-Paper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5" Type="http://schemas.openxmlformats.org/officeDocument/2006/relationships/image" Target="../media/image1.png"/><Relationship Id="rId6" Type="http://schemas.openxmlformats.org/officeDocument/2006/relationships/image" Target="../media/image19.png"/><Relationship Id="rId7" Type="http://schemas.openxmlformats.org/officeDocument/2006/relationships/image" Target="../media/image5.png"/><Relationship Id="rId8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885550"/>
            <a:ext cx="8520600" cy="19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Cloud Infrastructure for Portable AI Milestone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Nathan Dolbir, Kennedy Fairey, Anirudh Oruganti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Tribulations and Goals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1700" y="1152475"/>
            <a:ext cx="4854000" cy="24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 Cloud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 BERT Classifier and Transformer Seq2Seq models, integrate and deploy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Heavy workload on DB-cloud involved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Polish UI, test on phone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TensorBoard Model Evaluation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Cloud Analytics for Infrastructure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1884" y="923700"/>
            <a:ext cx="1881250" cy="180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 rotWithShape="1">
          <a:blip r:embed="rId4">
            <a:alphaModFix/>
          </a:blip>
          <a:srcRect b="42293" l="0" r="0" t="0"/>
          <a:stretch/>
        </p:blipFill>
        <p:spPr>
          <a:xfrm>
            <a:off x="5859650" y="3105800"/>
            <a:ext cx="2485676" cy="160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 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https://proceedings.neurips.cc/paper/2017/file/3f5ee243547dee91fbd053c1c4a845aa-Paper.pdf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https://ai.googleblog.com/2020/02/exploring-transfer-learning-with-t5.html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Mission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18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prove individual developers can create powerful ML systems on portable devices using cloud computing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has been done by large corporations, but not on an individual and small development basis</a:t>
            </a:r>
            <a:endParaRPr/>
          </a:p>
        </p:txBody>
      </p:sp>
      <p:pic>
        <p:nvPicPr>
          <p:cNvPr descr="Automate Your Home with ADT and Amazon Alexa | ADT.com"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137" y="2759925"/>
            <a:ext cx="2010226" cy="213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4126" y="2932675"/>
            <a:ext cx="3674051" cy="14181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155112" y="4417200"/>
            <a:ext cx="174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Alexa, the cloud ML industry standard.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364500" y="4417200"/>
            <a:ext cx="393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Dialogflow abstracts ML into an API rather than provide a way to implement your own models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Status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47760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Infrastructure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End to end data pipeline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Cloud Models -&gt; Firebase -&gt; Frontend UI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11700" y="3536825"/>
            <a:ext cx="951000" cy="12264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&lt;UI/&gt;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descr="React (JavaScript library) - Wikipedia" id="73" name="Google Shape;73;p15"/>
          <p:cNvPicPr preferRelativeResize="0"/>
          <p:nvPr/>
        </p:nvPicPr>
        <p:blipFill rotWithShape="1">
          <a:blip r:embed="rId3">
            <a:alphaModFix/>
          </a:blip>
          <a:srcRect b="9110" l="18245" r="19078" t="7305"/>
          <a:stretch/>
        </p:blipFill>
        <p:spPr>
          <a:xfrm>
            <a:off x="396125" y="3968013"/>
            <a:ext cx="782151" cy="7372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Firestore | Jovo Marketplace"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5675" y="3784156"/>
            <a:ext cx="731750" cy="73173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2582475" y="3842225"/>
            <a:ext cx="109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Firestore DB (JSON)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Cloud Computing Services | Google Cloud" id="76" name="Google Shape;76;p15"/>
          <p:cNvPicPr preferRelativeResize="0"/>
          <p:nvPr/>
        </p:nvPicPr>
        <p:blipFill rotWithShape="1">
          <a:blip r:embed="rId5">
            <a:alphaModFix/>
          </a:blip>
          <a:srcRect b="13794" l="24955" r="23749" t="11516"/>
          <a:stretch/>
        </p:blipFill>
        <p:spPr>
          <a:xfrm>
            <a:off x="4311600" y="3429767"/>
            <a:ext cx="820764" cy="6291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Python-logo-notext.svg - Wikimedia Commons" id="77" name="Google Shape;7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76355" y="4264484"/>
            <a:ext cx="491260" cy="492712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1379913" y="4106800"/>
            <a:ext cx="677400" cy="22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3634175" y="4106800"/>
            <a:ext cx="677400" cy="22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4356137" y="3357675"/>
            <a:ext cx="731700" cy="1490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926" y="2692724"/>
            <a:ext cx="3334477" cy="114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49100" y="275950"/>
            <a:ext cx="1684125" cy="217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23925" y="3998730"/>
            <a:ext cx="3334475" cy="849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Progress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Our first goal is to implement our end to end infrastructure with an already functioning model (T5 Transformer Model)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model answers any type of trivia question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Model has been deployed in GCP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UI is functional and has been deployed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Need to completely connect backend to frontend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Status</a:t>
            </a:r>
            <a:endParaRPr/>
          </a:p>
        </p:txBody>
      </p:sp>
      <p:sp>
        <p:nvSpPr>
          <p:cNvPr id="95" name="Google Shape;95;p17"/>
          <p:cNvSpPr txBox="1"/>
          <p:nvPr>
            <p:ph idx="2" type="body"/>
          </p:nvPr>
        </p:nvSpPr>
        <p:spPr>
          <a:xfrm>
            <a:off x="311700" y="1086025"/>
            <a:ext cx="37710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Chatbot Models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Term Frequency - Inverse Document Frequency (TF-IDF)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Text to Text Transfer Transformer (T5)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4200" y="737305"/>
            <a:ext cx="3334475" cy="849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 rotWithShape="1">
          <a:blip r:embed="rId4">
            <a:alphaModFix/>
          </a:blip>
          <a:srcRect b="13847" l="17464" r="60360" t="15069"/>
          <a:stretch/>
        </p:blipFill>
        <p:spPr>
          <a:xfrm>
            <a:off x="6211350" y="1910500"/>
            <a:ext cx="1476499" cy="266222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5143038" y="1586950"/>
            <a:ext cx="355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</a:rPr>
              <a:t>T5 Model using Colab Notebook, stored in Cloud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6211338" y="4667700"/>
            <a:ext cx="168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</a:rPr>
              <a:t>TF-IDF for sequence classification</a:t>
            </a:r>
            <a:endParaRPr sz="1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Built using Sklearn and Keras Api.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Uses Bag-of-Words </a:t>
            </a:r>
            <a:r>
              <a:rPr lang="en-GB"/>
              <a:t>approach</a:t>
            </a:r>
            <a:r>
              <a:rPr lang="en-GB"/>
              <a:t> for vectors.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Uses “Tanh” Activation Layer.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Uses Adam Optimizer</a:t>
            </a:r>
            <a:endParaRPr/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the TF-IDF Model </a:t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6183950" y="1152475"/>
            <a:ext cx="2075400" cy="1877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1413" y="1237950"/>
            <a:ext cx="2020475" cy="14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6239188" y="2571750"/>
            <a:ext cx="173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Model Accuracy Graph using Adam Optimizer </a:t>
            </a:r>
            <a:endParaRPr sz="800"/>
          </a:p>
        </p:txBody>
      </p:sp>
      <p:sp>
        <p:nvSpPr>
          <p:cNvPr id="109" name="Google Shape;109;p18"/>
          <p:cNvSpPr/>
          <p:nvPr/>
        </p:nvSpPr>
        <p:spPr>
          <a:xfrm>
            <a:off x="6183950" y="3205700"/>
            <a:ext cx="2075400" cy="172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4450" y="3164625"/>
            <a:ext cx="2020475" cy="1455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6183950" y="4556875"/>
            <a:ext cx="2232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Model Loss Graph using Adam Optimizer </a:t>
            </a:r>
            <a:endParaRPr sz="800"/>
          </a:p>
        </p:txBody>
      </p:sp>
      <p:sp>
        <p:nvSpPr>
          <p:cNvPr id="112" name="Google Shape;112;p18"/>
          <p:cNvSpPr/>
          <p:nvPr/>
        </p:nvSpPr>
        <p:spPr>
          <a:xfrm>
            <a:off x="265375" y="3187825"/>
            <a:ext cx="2404200" cy="1877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5">
            <a:alphaModFix/>
          </a:blip>
          <a:srcRect b="2769" l="0" r="0" t="-2770"/>
          <a:stretch/>
        </p:blipFill>
        <p:spPr>
          <a:xfrm>
            <a:off x="410751" y="3257050"/>
            <a:ext cx="2099994" cy="14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344300" y="4634125"/>
            <a:ext cx="223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Number Correct and Incorrect Intent Prediction of 4500 Sentence Data Set</a:t>
            </a:r>
            <a:endParaRPr sz="800"/>
          </a:p>
        </p:txBody>
      </p:sp>
      <p:sp>
        <p:nvSpPr>
          <p:cNvPr id="115" name="Google Shape;115;p18"/>
          <p:cNvSpPr/>
          <p:nvPr/>
        </p:nvSpPr>
        <p:spPr>
          <a:xfrm>
            <a:off x="2896675" y="3187825"/>
            <a:ext cx="3004200" cy="1877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40425" y="3205689"/>
            <a:ext cx="2916688" cy="155788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3861550" y="4763575"/>
            <a:ext cx="1117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Model </a:t>
            </a:r>
            <a:r>
              <a:rPr lang="en-GB" sz="900"/>
              <a:t>Summary</a:t>
            </a:r>
            <a:endParaRPr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Bert Model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152475"/>
            <a:ext cx="785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BERT (Bidirectional Encoder Representations from Transformers) is state-of-the-art model made by Google that specializes in NLP tasks such as q&amp;a based on text, classification tasks like sentimental analysis, etc.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Text is processed b</a:t>
            </a:r>
            <a:r>
              <a:rPr lang="en-GB"/>
              <a:t>idirectional unlike RNN </a:t>
            </a:r>
            <a:r>
              <a:rPr lang="en-GB"/>
              <a:t>using a single directional sequence either from left to right or right to left, it encodes entire text at once.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State-of-Art model </a:t>
            </a:r>
            <a:r>
              <a:rPr lang="en-GB"/>
              <a:t>results</a:t>
            </a:r>
            <a:r>
              <a:rPr lang="en-GB"/>
              <a:t> can be easily </a:t>
            </a:r>
            <a:r>
              <a:rPr lang="en-GB"/>
              <a:t>achievable via fine tuning pre-trained bert this model.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600" y="3201950"/>
            <a:ext cx="4587525" cy="144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 Plan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907675"/>
            <a:ext cx="4396500" cy="36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Sentiment classifier (TF-BERT for Sequence Classification)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Simple BERT with different dataset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Conversational Response (TF Transformer)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Sequence to sequence Transformer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Given classification matrix and blank sentence, fill sentence with dataset words assuming the classification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0775" y="593975"/>
            <a:ext cx="1792801" cy="176667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5996850" y="2424650"/>
            <a:ext cx="234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Dataset for sentiment classification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 rotWithShape="1">
          <a:blip r:embed="rId4">
            <a:alphaModFix/>
          </a:blip>
          <a:srcRect b="3119" l="0" r="0" t="0"/>
          <a:stretch/>
        </p:blipFill>
        <p:spPr>
          <a:xfrm>
            <a:off x="6090775" y="3275275"/>
            <a:ext cx="2505825" cy="138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5964900" y="4743300"/>
            <a:ext cx="338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Progress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163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Our next goal is to seemingly combine both of our preliminary models into a singular functioning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Ideally it will answer any trivia question and also be conversational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Once the UI is connected to the T5 model and our chatbot is correctly predicting what to say, then we can integrate our new datasets and re-train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