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82"/>
  </p:normalViewPr>
  <p:slideViewPr>
    <p:cSldViewPr snapToGrid="0" snapToObjects="1">
      <p:cViewPr>
        <p:scale>
          <a:sx n="110" d="100"/>
          <a:sy n="110" d="100"/>
        </p:scale>
        <p:origin x="-13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23AF-107A-E24E-9C2C-0925C5F842FB}" type="datetimeFigureOut">
              <a:rPr lang="fr-FR" smtClean="0"/>
              <a:t>22/12/2017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2175-EAC0-FA41-9538-2F6B0EC77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37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23AF-107A-E24E-9C2C-0925C5F842FB}" type="datetimeFigureOut">
              <a:rPr lang="fr-FR" smtClean="0"/>
              <a:t>22/12/2017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2175-EAC0-FA41-9538-2F6B0EC77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6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23AF-107A-E24E-9C2C-0925C5F842FB}" type="datetimeFigureOut">
              <a:rPr lang="fr-FR" smtClean="0"/>
              <a:t>22/12/2017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2175-EAC0-FA41-9538-2F6B0EC77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47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23AF-107A-E24E-9C2C-0925C5F842FB}" type="datetimeFigureOut">
              <a:rPr lang="fr-FR" smtClean="0"/>
              <a:t>22/12/2017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2175-EAC0-FA41-9538-2F6B0EC77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07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23AF-107A-E24E-9C2C-0925C5F842FB}" type="datetimeFigureOut">
              <a:rPr lang="fr-FR" smtClean="0"/>
              <a:t>22/12/2017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2175-EAC0-FA41-9538-2F6B0EC77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0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23AF-107A-E24E-9C2C-0925C5F842FB}" type="datetimeFigureOut">
              <a:rPr lang="fr-FR" smtClean="0"/>
              <a:t>22/12/2017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2175-EAC0-FA41-9538-2F6B0EC77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6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23AF-107A-E24E-9C2C-0925C5F842FB}" type="datetimeFigureOut">
              <a:rPr lang="fr-FR" smtClean="0"/>
              <a:t>22/12/2017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2175-EAC0-FA41-9538-2F6B0EC77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93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23AF-107A-E24E-9C2C-0925C5F842FB}" type="datetimeFigureOut">
              <a:rPr lang="fr-FR" smtClean="0"/>
              <a:t>22/12/2017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2175-EAC0-FA41-9538-2F6B0EC77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68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23AF-107A-E24E-9C2C-0925C5F842FB}" type="datetimeFigureOut">
              <a:rPr lang="fr-FR" smtClean="0"/>
              <a:t>22/12/2017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2175-EAC0-FA41-9538-2F6B0EC77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66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23AF-107A-E24E-9C2C-0925C5F842FB}" type="datetimeFigureOut">
              <a:rPr lang="fr-FR" smtClean="0"/>
              <a:t>22/12/2017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2175-EAC0-FA41-9538-2F6B0EC77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93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23AF-107A-E24E-9C2C-0925C5F842FB}" type="datetimeFigureOut">
              <a:rPr lang="fr-FR" smtClean="0"/>
              <a:t>22/12/2017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2175-EAC0-FA41-9538-2F6B0EC77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62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D23AF-107A-E24E-9C2C-0925C5F842FB}" type="datetimeFigureOut">
              <a:rPr lang="fr-FR" smtClean="0"/>
              <a:t>22/12/2017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A2175-EAC0-FA41-9538-2F6B0EC77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38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85703" y="1330037"/>
            <a:ext cx="3396343" cy="4041114"/>
            <a:chOff x="2885703" y="1330037"/>
            <a:chExt cx="3396343" cy="4041114"/>
          </a:xfrm>
        </p:grpSpPr>
        <p:sp>
          <p:nvSpPr>
            <p:cNvPr id="7" name="Rectangle 6"/>
            <p:cNvSpPr/>
            <p:nvPr/>
          </p:nvSpPr>
          <p:spPr>
            <a:xfrm>
              <a:off x="2885703" y="1330037"/>
              <a:ext cx="3396343" cy="2576945"/>
            </a:xfrm>
            <a:prstGeom prst="rect">
              <a:avLst/>
            </a:prstGeom>
            <a:solidFill>
              <a:srgbClr val="FED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216413" y="1662545"/>
              <a:ext cx="2734923" cy="3708606"/>
              <a:chOff x="3370792" y="1662545"/>
              <a:chExt cx="2734923" cy="3708606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966358" y="1662545"/>
                <a:ext cx="1543793" cy="14962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370792" y="2961359"/>
                <a:ext cx="2734923" cy="24097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885703" y="1330037"/>
              <a:ext cx="3396343" cy="2576945"/>
            </a:xfrm>
            <a:prstGeom prst="rect">
              <a:avLst/>
            </a:prstGeom>
            <a:noFill/>
            <a:ln>
              <a:solidFill>
                <a:srgbClr val="FED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98"/>
          <a:stretch/>
        </p:blipFill>
        <p:spPr>
          <a:xfrm>
            <a:off x="6754484" y="2410690"/>
            <a:ext cx="3413760" cy="259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4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reboul</dc:creator>
  <cp:lastModifiedBy>arthur reboul</cp:lastModifiedBy>
  <cp:revision>3</cp:revision>
  <dcterms:created xsi:type="dcterms:W3CDTF">2017-12-22T15:16:42Z</dcterms:created>
  <dcterms:modified xsi:type="dcterms:W3CDTF">2017-12-23T09:50:30Z</dcterms:modified>
</cp:coreProperties>
</file>