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495B4-A99C-47BE-9E3A-71F828A0C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CC35C-0CC0-4EF6-A5C0-BD4ADC804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F46CA-7D67-4B27-906A-4835E430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F6E9-BE49-45C0-86EF-06F86D7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8E8F9-C252-495E-A58F-2DFDC9EC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12797-2694-4460-97A0-FED1CE3A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4DAFA-3CE1-4F37-9932-D813D51F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FD22E-CF51-4612-8157-02C1DBF0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1C768-F7EE-428D-AFC2-27A8061C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2AF46-052D-4595-809B-FA721DB9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DD76CD-9278-4264-9DA5-670F029C6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AB8E7-1746-455B-B0CC-F9C26DB8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FA617-89D1-41E4-9534-7C6CBAF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DF03D-0EF1-4215-BA23-253E027E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29EAB-18BD-4BDB-8074-92853923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233AB-74A6-42D4-8BE3-CAA56712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B366B-BC1E-45C6-9BB9-614C4FF8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EF329-42EE-40BB-AEF6-052E1664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A994-3688-41A4-89C3-40A35777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C7AC-8BA6-4171-BB22-EA1FB09D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7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98903-8A51-49C3-B363-85E080DA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7BDE4-302E-4FF2-8A37-CC5DA8AB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E4F45-03DD-4F92-BFB2-20D454C4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60E9D-5811-4FC0-AE4F-D6EFF726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67406-846E-49DD-A5B3-AC59D18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1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1A0EB-CF89-4E30-9E43-D20655A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23DA-A1C7-42DD-B8AD-9E505761D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A5220-B65A-4FCF-B631-B75B3268B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0041A-B7D7-4EA6-B6E5-9A70755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6AFC-3A4C-416C-A1DE-FB3206FD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99194-7385-4C2B-BE98-B34CB63E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83E3B-85C5-4F31-AB1E-231F55E1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86C74-13BE-4E8A-9962-5520DF45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AC109-4276-4471-8590-807576FC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54E9C-D53F-472F-A4A1-35839A9A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D454C9-8097-4337-B135-21AA958A7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8BF7BF-DC6E-43A1-9AC8-DDFD3C00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64EB8-560E-4403-BDE7-19EB7F8C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3172F6-0FEB-4523-B56C-AC738DE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1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5962E-5EA9-49CB-845D-99C9CC9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C98F6-1333-4FAB-9014-A1133D7B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4C33D-3485-47D9-AA84-E229FDC6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74BBF3-778F-4952-90C1-9AFC342C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3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A98FDE-4AD2-4A35-A121-3C0AED84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EB6D59-A8C2-405B-8CB0-0A4DEE95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4A37E-56F8-47D9-83F6-3D539E1E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1CF77-2EEE-41B1-9961-D9360E99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429A9-AB41-454D-89B8-579803FE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0B3CB-A5A9-4962-B8CF-EFC10D4A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2B87E-2BA5-4709-A5F8-C596BFD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70DEE-DB92-4934-99F1-40395719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20642-12E7-4AA8-82BA-7BFDDE38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9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E902-C8C9-4415-9335-A5549094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AD78A-FFDF-49F3-B5E7-7581C6A2D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EF03A-E5B4-452D-A6BC-ABD49B06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45B29-9468-4113-8E44-88BC84F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516C1-3AB0-4E0E-871C-A9C48B81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8024-3A6E-4B45-A5DA-8669141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72167-AD32-4D61-A804-53E5234D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F792A-E5D0-4431-AF4C-275AF28E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FE286-21E6-4705-B89B-87697C760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9B48-570C-4748-9AAF-1531C985F4B0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5D62-DFB5-4AD9-A71D-7BAA8B42E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892E-6A1E-4597-9909-30C73EE9A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9F3F-D7CB-49F6-B6FF-C83284157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A66667-CF5E-4EA2-B554-28A3380B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3" y="1270482"/>
            <a:ext cx="9108469" cy="5127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070E5-BB1B-460C-86B9-1A1CF4ABCC81}"/>
              </a:ext>
            </a:extLst>
          </p:cNvPr>
          <p:cNvSpPr txBox="1"/>
          <p:nvPr/>
        </p:nvSpPr>
        <p:spPr>
          <a:xfrm>
            <a:off x="821933" y="359596"/>
            <a:ext cx="8430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관리자 화면에서 전체 반영된 결과 조회 </a:t>
            </a:r>
            <a:r>
              <a:rPr lang="en-US" altLang="ko-KR" dirty="0"/>
              <a:t>(</a:t>
            </a:r>
            <a:r>
              <a:rPr lang="ko-KR" altLang="en-US" dirty="0"/>
              <a:t>관리자 권한만 조회 가능</a:t>
            </a:r>
            <a:r>
              <a:rPr lang="en-US" altLang="ko-KR" dirty="0"/>
              <a:t>)</a:t>
            </a:r>
          </a:p>
          <a:p>
            <a:r>
              <a:rPr lang="en-US" altLang="ko-KR" sz="1600" dirty="0"/>
              <a:t>      [</a:t>
            </a:r>
            <a:r>
              <a:rPr lang="ko-KR" altLang="en-US" sz="1600" dirty="0"/>
              <a:t>개인평가설정</a:t>
            </a:r>
            <a:r>
              <a:rPr lang="en-US" altLang="ko-KR" sz="1600" dirty="0"/>
              <a:t>] &gt; [</a:t>
            </a:r>
            <a:r>
              <a:rPr lang="ko-KR" altLang="en-US" sz="1600" dirty="0"/>
              <a:t>개인점수관리</a:t>
            </a:r>
            <a:r>
              <a:rPr lang="en-US" altLang="ko-KR" sz="1600" dirty="0"/>
              <a:t>] &gt; [</a:t>
            </a:r>
            <a:r>
              <a:rPr lang="ko-KR" altLang="en-US" sz="1600" dirty="0"/>
              <a:t>직급별 순위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0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613272-B284-4F34-BFE4-7476E23A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76" y="1710686"/>
            <a:ext cx="9483048" cy="5147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A6BC4-00A5-4B57-B34C-4941DD11CE79}"/>
              </a:ext>
            </a:extLst>
          </p:cNvPr>
          <p:cNvSpPr txBox="1"/>
          <p:nvPr/>
        </p:nvSpPr>
        <p:spPr>
          <a:xfrm>
            <a:off x="821933" y="359596"/>
            <a:ext cx="8430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개인점수 확정 후 오픈 과정 </a:t>
            </a:r>
            <a:r>
              <a:rPr lang="en-US" altLang="ko-KR" dirty="0"/>
              <a:t>(</a:t>
            </a:r>
            <a:r>
              <a:rPr lang="ko-KR" altLang="en-US" dirty="0"/>
              <a:t>메뉴 사용여부 수정</a:t>
            </a:r>
            <a:r>
              <a:rPr lang="en-US" altLang="ko-KR" dirty="0"/>
              <a:t>)</a:t>
            </a:r>
          </a:p>
          <a:p>
            <a:r>
              <a:rPr lang="en-US" altLang="ko-KR" sz="1600" dirty="0"/>
              <a:t>      [BSC</a:t>
            </a:r>
            <a:r>
              <a:rPr lang="ko-KR" altLang="en-US" sz="1600" dirty="0"/>
              <a:t>평가설정</a:t>
            </a:r>
            <a:r>
              <a:rPr lang="en-US" altLang="ko-KR" sz="1600" dirty="0"/>
              <a:t>] &gt; [</a:t>
            </a:r>
            <a:r>
              <a:rPr lang="ko-KR" altLang="en-US" sz="1600" dirty="0"/>
              <a:t>시스템관리</a:t>
            </a:r>
            <a:r>
              <a:rPr lang="en-US" altLang="ko-KR" sz="1600" dirty="0"/>
              <a:t>] &gt; [</a:t>
            </a:r>
            <a:r>
              <a:rPr lang="ko-KR" altLang="en-US" sz="1600" dirty="0"/>
              <a:t>메뉴관리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4E9F79-701B-49D0-8DA3-01D625A80DF1}"/>
              </a:ext>
            </a:extLst>
          </p:cNvPr>
          <p:cNvGrpSpPr/>
          <p:nvPr/>
        </p:nvGrpSpPr>
        <p:grpSpPr>
          <a:xfrm>
            <a:off x="3143892" y="4006921"/>
            <a:ext cx="1376737" cy="400692"/>
            <a:chOff x="3143892" y="4006921"/>
            <a:chExt cx="1376737" cy="400692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DF0B29A-A110-44A7-A2D8-5B67E3D5C5AE}"/>
                </a:ext>
              </a:extLst>
            </p:cNvPr>
            <p:cNvSpPr/>
            <p:nvPr/>
          </p:nvSpPr>
          <p:spPr>
            <a:xfrm>
              <a:off x="3359649" y="4181582"/>
              <a:ext cx="1160980" cy="2260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76C2A7F9-4747-4E54-8692-89E25A95E729}"/>
                </a:ext>
              </a:extLst>
            </p:cNvPr>
            <p:cNvSpPr/>
            <p:nvPr/>
          </p:nvSpPr>
          <p:spPr>
            <a:xfrm>
              <a:off x="3143892" y="4006921"/>
              <a:ext cx="236306" cy="246580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94624-FC07-4473-B679-C5B49986746B}"/>
              </a:ext>
            </a:extLst>
          </p:cNvPr>
          <p:cNvGrpSpPr/>
          <p:nvPr/>
        </p:nvGrpSpPr>
        <p:grpSpPr>
          <a:xfrm>
            <a:off x="8065213" y="3750067"/>
            <a:ext cx="1376737" cy="400692"/>
            <a:chOff x="3143892" y="4006921"/>
            <a:chExt cx="1376737" cy="40069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FE1379-2516-4310-B85C-806E4048C1D8}"/>
                </a:ext>
              </a:extLst>
            </p:cNvPr>
            <p:cNvSpPr/>
            <p:nvPr/>
          </p:nvSpPr>
          <p:spPr>
            <a:xfrm>
              <a:off x="3359649" y="4181582"/>
              <a:ext cx="1160980" cy="2260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0A484E64-1096-49AF-8C57-96090F1F4CA8}"/>
                </a:ext>
              </a:extLst>
            </p:cNvPr>
            <p:cNvSpPr/>
            <p:nvPr/>
          </p:nvSpPr>
          <p:spPr>
            <a:xfrm>
              <a:off x="3143892" y="4006921"/>
              <a:ext cx="236306" cy="246580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F434C7-0A14-4AF6-827F-6298FF5BC1EF}"/>
              </a:ext>
            </a:extLst>
          </p:cNvPr>
          <p:cNvGrpSpPr/>
          <p:nvPr/>
        </p:nvGrpSpPr>
        <p:grpSpPr>
          <a:xfrm>
            <a:off x="9554966" y="4356243"/>
            <a:ext cx="729465" cy="421241"/>
            <a:chOff x="3143892" y="4006921"/>
            <a:chExt cx="729465" cy="42124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0CE8227-0C69-4980-9013-9FFCD13FAC4D}"/>
                </a:ext>
              </a:extLst>
            </p:cNvPr>
            <p:cNvSpPr/>
            <p:nvPr/>
          </p:nvSpPr>
          <p:spPr>
            <a:xfrm>
              <a:off x="3359649" y="4181582"/>
              <a:ext cx="513708" cy="24658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팔각형 12">
              <a:extLst>
                <a:ext uri="{FF2B5EF4-FFF2-40B4-BE49-F238E27FC236}">
                  <a16:creationId xmlns:a16="http://schemas.microsoft.com/office/drawing/2014/main" id="{E10AD382-6B88-4662-8A3F-652FFDBAA538}"/>
                </a:ext>
              </a:extLst>
            </p:cNvPr>
            <p:cNvSpPr/>
            <p:nvPr/>
          </p:nvSpPr>
          <p:spPr>
            <a:xfrm>
              <a:off x="3143892" y="4006921"/>
              <a:ext cx="236306" cy="246580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37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7071B8-AF52-4B98-9B3E-2BBBADF2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1973020"/>
            <a:ext cx="9037834" cy="3336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14B8B-CE3D-4961-AE7A-267230526855}"/>
              </a:ext>
            </a:extLst>
          </p:cNvPr>
          <p:cNvSpPr txBox="1"/>
          <p:nvPr/>
        </p:nvSpPr>
        <p:spPr>
          <a:xfrm>
            <a:off x="821933" y="359596"/>
            <a:ext cx="8430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일반사용자 개인 점수 확인 가능</a:t>
            </a:r>
            <a:endParaRPr lang="en-US" altLang="ko-KR" dirty="0"/>
          </a:p>
          <a:p>
            <a:r>
              <a:rPr lang="en-US" altLang="ko-KR" sz="1600" dirty="0"/>
              <a:t>      [</a:t>
            </a:r>
            <a:r>
              <a:rPr lang="ko-KR" altLang="en-US" sz="1600" dirty="0"/>
              <a:t>성과조회</a:t>
            </a:r>
            <a:r>
              <a:rPr lang="en-US" altLang="ko-KR" sz="1600" dirty="0"/>
              <a:t>] &gt; [</a:t>
            </a:r>
            <a:r>
              <a:rPr lang="ko-KR" altLang="en-US" sz="1600" dirty="0"/>
              <a:t>개인평가결과</a:t>
            </a:r>
            <a:r>
              <a:rPr lang="en-US" altLang="ko-KR" sz="1600" dirty="0"/>
              <a:t>] &gt; [</a:t>
            </a:r>
            <a:r>
              <a:rPr lang="ko-KR" altLang="en-US" sz="1600" dirty="0"/>
              <a:t>개인평가 점수조회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400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3</cp:revision>
  <dcterms:created xsi:type="dcterms:W3CDTF">2020-07-14T06:19:56Z</dcterms:created>
  <dcterms:modified xsi:type="dcterms:W3CDTF">2020-07-14T06:28:56Z</dcterms:modified>
</cp:coreProperties>
</file>