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0AB4-5D75-4024-A4C4-0D2387CEBAC1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03F4-141B-4996-A3D9-6B6E522A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2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0AB4-5D75-4024-A4C4-0D2387CEBAC1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03F4-141B-4996-A3D9-6B6E522A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0AB4-5D75-4024-A4C4-0D2387CEBAC1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03F4-141B-4996-A3D9-6B6E522A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0AB4-5D75-4024-A4C4-0D2387CEBAC1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03F4-141B-4996-A3D9-6B6E522A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3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0AB4-5D75-4024-A4C4-0D2387CEBAC1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03F4-141B-4996-A3D9-6B6E522A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3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0AB4-5D75-4024-A4C4-0D2387CEBAC1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03F4-141B-4996-A3D9-6B6E522A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8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0AB4-5D75-4024-A4C4-0D2387CEBAC1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03F4-141B-4996-A3D9-6B6E522A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7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0AB4-5D75-4024-A4C4-0D2387CEBAC1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03F4-141B-4996-A3D9-6B6E522A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0AB4-5D75-4024-A4C4-0D2387CEBAC1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03F4-141B-4996-A3D9-6B6E522A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7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0AB4-5D75-4024-A4C4-0D2387CEBAC1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03F4-141B-4996-A3D9-6B6E522A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4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0AB4-5D75-4024-A4C4-0D2387CEBAC1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03F4-141B-4996-A3D9-6B6E522A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0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70AB4-5D75-4024-A4C4-0D2387CEBAC1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03F4-141B-4996-A3D9-6B6E522AA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5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92006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성과지표 등록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8" y="1105754"/>
            <a:ext cx="7488832" cy="447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593" y="630249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1.1 </a:t>
            </a:r>
            <a:r>
              <a:rPr lang="ko-KR" altLang="en-US" sz="1200" dirty="0" smtClean="0"/>
              <a:t>파일 업로드</a:t>
            </a:r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447787" y="1085832"/>
            <a:ext cx="776197" cy="360040"/>
            <a:chOff x="4486699" y="1124744"/>
            <a:chExt cx="776197" cy="36004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686832" y="1268760"/>
              <a:ext cx="576064" cy="21602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/>
            <p:cNvSpPr/>
            <p:nvPr/>
          </p:nvSpPr>
          <p:spPr>
            <a:xfrm>
              <a:off x="4486699" y="1124744"/>
              <a:ext cx="216024" cy="216024"/>
            </a:xfrm>
            <a:prstGeom prst="octagon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3661" y="2617456"/>
            <a:ext cx="776197" cy="360040"/>
            <a:chOff x="4486699" y="1124744"/>
            <a:chExt cx="776197" cy="36004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686832" y="1268760"/>
              <a:ext cx="576064" cy="21602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/>
            <p:cNvSpPr/>
            <p:nvPr/>
          </p:nvSpPr>
          <p:spPr>
            <a:xfrm>
              <a:off x="4486699" y="1124744"/>
              <a:ext cx="216024" cy="216024"/>
            </a:xfrm>
            <a:prstGeom prst="octagon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635896" y="2479256"/>
            <a:ext cx="1337495" cy="457608"/>
            <a:chOff x="4486699" y="1124744"/>
            <a:chExt cx="1337495" cy="45760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4686831" y="1268760"/>
              <a:ext cx="1137363" cy="31359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팔각형 14"/>
            <p:cNvSpPr/>
            <p:nvPr/>
          </p:nvSpPr>
          <p:spPr>
            <a:xfrm>
              <a:off x="4486699" y="1124744"/>
              <a:ext cx="216024" cy="216024"/>
            </a:xfrm>
            <a:prstGeom prst="octagon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3660" y="5661248"/>
            <a:ext cx="779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시스템관리</a:t>
            </a:r>
            <a:r>
              <a:rPr lang="en-US" altLang="ko-KR" sz="1200" dirty="0" smtClean="0"/>
              <a:t>] &gt; </a:t>
            </a:r>
            <a:r>
              <a:rPr lang="ko-KR" altLang="en-US" sz="1200" dirty="0" smtClean="0"/>
              <a:t>②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자료등록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화면에서 ③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찾아보기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버튼을 </a:t>
            </a:r>
            <a:r>
              <a:rPr lang="ko-KR" altLang="en-US" sz="1200" dirty="0" err="1" smtClean="0"/>
              <a:t>클리하여</a:t>
            </a:r>
            <a:r>
              <a:rPr lang="ko-KR" altLang="en-US" sz="1200" dirty="0" smtClean="0"/>
              <a:t> 첨부한 파일 </a:t>
            </a:r>
            <a:r>
              <a:rPr lang="en-US" altLang="ko-KR" sz="1200" dirty="0" smtClean="0"/>
              <a:t>‘2018hierarchy_*.csv</a:t>
            </a:r>
            <a:r>
              <a:rPr lang="ko-KR" altLang="en-US" sz="1200" dirty="0" err="1" smtClean="0"/>
              <a:t>파일를</a:t>
            </a:r>
            <a:r>
              <a:rPr lang="ko-KR" altLang="en-US" sz="1200" dirty="0" smtClean="0"/>
              <a:t> 선택한 후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파일전송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버튼을 클릭하여 </a:t>
            </a:r>
            <a:r>
              <a:rPr lang="ko-KR" altLang="en-US" sz="1200" dirty="0" err="1" smtClean="0"/>
              <a:t>파일를</a:t>
            </a:r>
            <a:r>
              <a:rPr lang="ko-KR" altLang="en-US" sz="1200" dirty="0" smtClean="0"/>
              <a:t> 업로드 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같은 방법으로 </a:t>
            </a:r>
            <a:r>
              <a:rPr lang="en-US" altLang="ko-KR" sz="1200" dirty="0" smtClean="0"/>
              <a:t>2018item_*.csv</a:t>
            </a:r>
            <a:r>
              <a:rPr lang="ko-KR" altLang="en-US" sz="1200" dirty="0" err="1" smtClean="0"/>
              <a:t>파일를</a:t>
            </a:r>
            <a:r>
              <a:rPr lang="ko-KR" altLang="en-US" sz="1200" dirty="0" smtClean="0"/>
              <a:t> 선택하여 업로드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27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9" y="1105056"/>
            <a:ext cx="7601646" cy="455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292006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성과지표 등록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1593" y="630249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1.2 hierarchy</a:t>
            </a:r>
            <a:r>
              <a:rPr lang="ko-KR" altLang="en-US" sz="1200" dirty="0" smtClean="0"/>
              <a:t> 파일 반영</a:t>
            </a:r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835984" y="3516435"/>
            <a:ext cx="2736303" cy="360040"/>
            <a:chOff x="4486699" y="1124744"/>
            <a:chExt cx="2736303" cy="36004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686831" y="1268760"/>
              <a:ext cx="2536171" cy="21602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/>
            <p:cNvSpPr/>
            <p:nvPr/>
          </p:nvSpPr>
          <p:spPr>
            <a:xfrm>
              <a:off x="4486699" y="1124744"/>
              <a:ext cx="216024" cy="216024"/>
            </a:xfrm>
            <a:prstGeom prst="octagon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545182" y="5157192"/>
            <a:ext cx="776197" cy="360040"/>
            <a:chOff x="4486699" y="1124744"/>
            <a:chExt cx="776197" cy="36004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686832" y="1268760"/>
              <a:ext cx="576064" cy="21602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/>
            <p:cNvSpPr/>
            <p:nvPr/>
          </p:nvSpPr>
          <p:spPr>
            <a:xfrm>
              <a:off x="4486699" y="1124744"/>
              <a:ext cx="216024" cy="216024"/>
            </a:xfrm>
            <a:prstGeom prst="octagon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3660" y="5700160"/>
            <a:ext cx="779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 스코어카드에 </a:t>
            </a:r>
            <a:r>
              <a:rPr lang="en-US" altLang="ko-KR" sz="1200" dirty="0" smtClean="0"/>
              <a:t>BSC</a:t>
            </a:r>
            <a:r>
              <a:rPr lang="ko-KR" altLang="en-US" sz="1200" dirty="0" smtClean="0"/>
              <a:t>지표정보에서 </a:t>
            </a:r>
            <a:r>
              <a:rPr lang="en-US" altLang="ko-KR" sz="1200" dirty="0" smtClean="0"/>
              <a:t>2018hierarchy_*.csv</a:t>
            </a:r>
            <a:r>
              <a:rPr lang="ko-KR" altLang="en-US" sz="1200" dirty="0" smtClean="0"/>
              <a:t>를 선택한 ②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적용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버튼을 클릭하면 해당 엑셀정보가 시스템에 반영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04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5" y="1094134"/>
            <a:ext cx="7735323" cy="458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292006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성과지표 등록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1593" y="630249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1.3 </a:t>
            </a:r>
            <a:r>
              <a:rPr lang="ko-KR" altLang="en-US" sz="1200" dirty="0" smtClean="0"/>
              <a:t>산식항목 파일 반영</a:t>
            </a:r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771801" y="4129624"/>
            <a:ext cx="2736303" cy="360040"/>
            <a:chOff x="4486699" y="1124744"/>
            <a:chExt cx="2736303" cy="36004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686831" y="1268760"/>
              <a:ext cx="2536171" cy="21602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/>
            <p:cNvSpPr/>
            <p:nvPr/>
          </p:nvSpPr>
          <p:spPr>
            <a:xfrm>
              <a:off x="4486699" y="1124744"/>
              <a:ext cx="216024" cy="216024"/>
            </a:xfrm>
            <a:prstGeom prst="octagon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545182" y="5229200"/>
            <a:ext cx="776197" cy="360040"/>
            <a:chOff x="4486699" y="1124744"/>
            <a:chExt cx="776197" cy="36004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686832" y="1268760"/>
              <a:ext cx="576064" cy="21602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/>
            <p:cNvSpPr/>
            <p:nvPr/>
          </p:nvSpPr>
          <p:spPr>
            <a:xfrm>
              <a:off x="4486699" y="1124744"/>
              <a:ext cx="216024" cy="216024"/>
            </a:xfrm>
            <a:prstGeom prst="octagon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3660" y="5877272"/>
            <a:ext cx="779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 항목에 항목목록 및 산식에서 </a:t>
            </a:r>
            <a:r>
              <a:rPr lang="en-US" altLang="ko-KR" sz="1200" dirty="0" smtClean="0"/>
              <a:t>2018item_*.csv</a:t>
            </a:r>
            <a:r>
              <a:rPr lang="ko-KR" altLang="en-US" sz="1200" dirty="0" smtClean="0"/>
              <a:t>를 선택한 ②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적용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버튼을 클릭하면 해당 엑셀정보가 시스템에 반영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69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90" y="941878"/>
            <a:ext cx="7261037" cy="49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292006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성과지표 등록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1593" y="630249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1.4 </a:t>
            </a:r>
            <a:r>
              <a:rPr lang="ko-KR" altLang="en-US" sz="1200" dirty="0" smtClean="0"/>
              <a:t>지표정의서 관리</a:t>
            </a:r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307456" y="912694"/>
            <a:ext cx="840609" cy="360040"/>
            <a:chOff x="4486699" y="1124744"/>
            <a:chExt cx="840609" cy="36004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686832" y="1268760"/>
              <a:ext cx="640476" cy="21602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/>
            <p:cNvSpPr/>
            <p:nvPr/>
          </p:nvSpPr>
          <p:spPr>
            <a:xfrm>
              <a:off x="4486699" y="1124744"/>
              <a:ext cx="216024" cy="216024"/>
            </a:xfrm>
            <a:prstGeom prst="octagon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3660" y="2060848"/>
            <a:ext cx="776197" cy="360040"/>
            <a:chOff x="4486699" y="1124744"/>
            <a:chExt cx="776197" cy="36004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686832" y="1268760"/>
              <a:ext cx="576064" cy="21602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/>
            <p:cNvSpPr/>
            <p:nvPr/>
          </p:nvSpPr>
          <p:spPr>
            <a:xfrm>
              <a:off x="4486699" y="1124744"/>
              <a:ext cx="216024" cy="216024"/>
            </a:xfrm>
            <a:prstGeom prst="octagon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3660" y="5877272"/>
            <a:ext cx="7792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시스템관리</a:t>
            </a:r>
            <a:r>
              <a:rPr lang="en-US" altLang="ko-KR" sz="1200" dirty="0" smtClean="0"/>
              <a:t>] &gt;&gt;</a:t>
            </a:r>
            <a:r>
              <a:rPr lang="ko-KR" altLang="en-US" sz="1200" dirty="0" smtClean="0"/>
              <a:t> ②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지표관리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화면에서 등록된 지표정보가 표시된다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30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140</Words>
  <Application>Microsoft Office PowerPoint</Application>
  <PresentationFormat>화면 슬라이드 쇼(4:3)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ORUMI</dc:creator>
  <cp:lastModifiedBy>ORUMI</cp:lastModifiedBy>
  <cp:revision>5</cp:revision>
  <dcterms:created xsi:type="dcterms:W3CDTF">2018-12-23T02:14:45Z</dcterms:created>
  <dcterms:modified xsi:type="dcterms:W3CDTF">2018-12-23T02:34:15Z</dcterms:modified>
</cp:coreProperties>
</file>