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B43A-F13E-4995-9421-599970B5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0866-5945-42ED-A4C9-66C440B66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B7A-4A1F-4FC6-87B4-201E6DB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AA6C-F8BE-4DBE-AA05-2442FFF5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15ED-F352-42D6-A0C8-4A2C15CF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7E97-0BF2-4F30-ACB3-FB83F507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8F00-9571-40C4-9D8E-44515B12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0261-B67D-45C3-8BC8-5E7204EF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652B-0F8A-437A-9D57-9CCB3E3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E2A7-FC1C-4720-B07A-60205AA7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B5DAE-00E7-4E1B-8D18-76FC7902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789FA-DA44-4595-B7F1-F315543A6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0D0E-1CE4-4EDD-A976-7943E1D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CC61-2E1B-4A1A-A485-47818B41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1422-925E-4562-BD3F-9777CB88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4B5-34CA-487F-8F9B-687395AB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9F4F-F4F7-45DE-885C-C9FB8A0B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949C-4401-4F17-8B59-B41C8AAD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4B79-42CF-4DCC-BA9D-9C789703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A8BC1-EEE4-42A0-A8D3-54018E7E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90D0-08C7-4481-AAAF-45153600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1223-4218-4A22-8F13-C2526D59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08AB-0FB1-4999-A98B-BCCD152C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0858-6EE1-40DB-BE42-6E57E82A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D530-33F5-40F3-A872-5661001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2C7-5868-4744-B28E-63C07424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350E-4280-4C3E-BC03-4F526A80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8C3B-1C35-4D52-A7C8-FC259D0A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2BA3B-16A8-4D26-BCD7-184D0D0D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A507-677C-476E-8BA5-FB413644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BC14-93D8-4F6A-81BE-1FA9987B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348D-9F43-4B69-9874-E04311FC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582C1-74D8-41F4-841B-ECEE46A1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7D126-C03C-43DE-A243-C8E0C242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F7B65-0E17-45AC-803A-D060117D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42345-A14D-46C0-BED3-5FB35832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64747-7DAB-4545-B856-B654B8FC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D821F-A22A-450C-8AD5-A916D7D2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D79C2-31DE-41B0-97E1-2CB637C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F6B-6271-4B22-8BC8-25EC339A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F139-F034-4D0C-A82B-4A9FFC90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8B5B-5FA2-4537-BAEF-E2D09992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186E1-6EC8-4D5C-AD9D-6C3E374A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61D85-623A-4511-9B7B-70B93C88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2293D-D00D-4AEB-B983-744C9A8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122BD-E9F1-4617-8CB9-525B4C1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5C7-B7AE-4564-99F7-3490778E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61-9E98-4CE9-AB03-B27C39E2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C3F-E8C7-49E2-A3C5-BC257C28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AC7CA-408A-4858-A3C3-EDC3221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A78D-0F06-442A-BD5F-FEDBF1A8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8BBD-B5E7-4164-A2E5-E7347A79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31EE-E2B1-45A0-B9A8-B00A204B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456B-F270-4E17-83CF-F4CFB5B5E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F5B06-A9C8-429E-9542-08D587792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5AC6-EAAB-41DC-952F-95540939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4A41-06E4-452A-B8E2-B9622DD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E40E-3182-4B65-9693-E596EAE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A0B5E-52A8-4E49-A18E-7EECD666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1101-58E0-468E-ABBE-FE4E586D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94E-38FF-4D0D-A53C-EA994F458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D61F-73DF-40E2-B9F5-8E82CA311A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0FFB-27E5-4507-A5F6-E14D468F0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A5A6-0C08-4474-B30D-15B53342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312D-C597-4F20-BCC1-2FB3754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6B9DE-E43D-411E-B390-00B190E79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51E09-E1C0-4FE9-A9EF-774C74DE6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64458"/>
              </p:ext>
            </p:extLst>
          </p:nvPr>
        </p:nvGraphicFramePr>
        <p:xfrm>
          <a:off x="6315075" y="862541"/>
          <a:ext cx="42862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93425784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4413838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96477679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58431892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4154072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70208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22268775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361293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6254789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199398876"/>
                    </a:ext>
                  </a:extLst>
                </a:gridCol>
              </a:tblGrid>
              <a:tr h="317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5777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1333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0649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227355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14954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30191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1042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6911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6433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4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</dc:creator>
  <cp:lastModifiedBy>Sterling</cp:lastModifiedBy>
  <cp:revision>3</cp:revision>
  <dcterms:created xsi:type="dcterms:W3CDTF">2017-12-06T00:33:04Z</dcterms:created>
  <dcterms:modified xsi:type="dcterms:W3CDTF">2017-12-06T01:25:51Z</dcterms:modified>
</cp:coreProperties>
</file>