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AD5297-9ECC-4184-B84B-32819C7FD7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36F8EF-7270-4C0A-A835-5C0B0129B9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12/02/2022 13:13:19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llness Program" id="10" name="slide10">
            <a:extLst>
              <a:ext uri="{FF2B5EF4-FFF2-40B4-BE49-F238E27FC236}">
                <a16:creationId xmlns:a16="http://schemas.microsoft.com/office/drawing/2014/main" id="{4494B6B7-2124-4356-8DCB-A76EAC4EB3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nymity" id="2" name="slide2">
            <a:extLst>
              <a:ext uri="{FF2B5EF4-FFF2-40B4-BE49-F238E27FC236}">
                <a16:creationId xmlns:a16="http://schemas.microsoft.com/office/drawing/2014/main" id="{46E8FF88-DD41-4A87-AD83-861B57BA7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900112"/>
            <a:ext cx="82677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ts" id="3" name="slide3">
            <a:extLst>
              <a:ext uri="{FF2B5EF4-FFF2-40B4-BE49-F238E27FC236}">
                <a16:creationId xmlns:a16="http://schemas.microsoft.com/office/drawing/2014/main" id="{0AB11B2B-540D-426C-8AFD-19BFF3F48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mily History" id="4" name="slide4">
            <a:extLst>
              <a:ext uri="{FF2B5EF4-FFF2-40B4-BE49-F238E27FC236}">
                <a16:creationId xmlns:a16="http://schemas.microsoft.com/office/drawing/2014/main" id="{EEEC59D8-5D6C-4FF1-A78F-9F259F04C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tal Health Consequence" id="5" name="slide5">
            <a:extLst>
              <a:ext uri="{FF2B5EF4-FFF2-40B4-BE49-F238E27FC236}">
                <a16:creationId xmlns:a16="http://schemas.microsoft.com/office/drawing/2014/main" id="{A601E8A5-10D5-458C-A4B2-05A1BCC0BB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s Consequence" id="6" name="slide6">
            <a:extLst>
              <a:ext uri="{FF2B5EF4-FFF2-40B4-BE49-F238E27FC236}">
                <a16:creationId xmlns:a16="http://schemas.microsoft.com/office/drawing/2014/main" id="{B7B8722A-C903-4D1D-A63C-31D1BE4D5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mote Work" id="7" name="slide7">
            <a:extLst>
              <a:ext uri="{FF2B5EF4-FFF2-40B4-BE49-F238E27FC236}">
                <a16:creationId xmlns:a16="http://schemas.microsoft.com/office/drawing/2014/main" id="{CE4955AE-683C-4E9F-9065-11758E91B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visor" id="8" name="slide8">
            <a:extLst>
              <a:ext uri="{FF2B5EF4-FFF2-40B4-BE49-F238E27FC236}">
                <a16:creationId xmlns:a16="http://schemas.microsoft.com/office/drawing/2014/main" id="{DB216C7C-1384-4403-B4C0-89AD13D501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atment" id="9" name="slide9">
            <a:extLst>
              <a:ext uri="{FF2B5EF4-FFF2-40B4-BE49-F238E27FC236}">
                <a16:creationId xmlns:a16="http://schemas.microsoft.com/office/drawing/2014/main" id="{074A1B71-B801-4E64-A052-03F9055507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90587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2022-02-12T21:13:20Z</dcterms:created>
  <dcterms:modified xsi:type="dcterms:W3CDTF">2022-02-12T21:13:20Z</dcterms:modified>
</cp:coreProperties>
</file>