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837982"/>
            <a:ext cx="8791575" cy="2387600"/>
          </a:xfrm>
        </p:spPr>
        <p:txBody>
          <a:bodyPr/>
          <a:lstStyle/>
          <a:p>
            <a:r>
              <a:rPr lang="en-US" i="1" dirty="0"/>
              <a:t>Fashion Advisor App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4145378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Matthew Benson, Allison Jamison &amp; Hector Caceres</a:t>
            </a:r>
          </a:p>
          <a:p>
            <a:endParaRPr lang="en-US" dirty="0"/>
          </a:p>
          <a:p>
            <a:r>
              <a:rPr lang="en-US" sz="2600" dirty="0"/>
              <a:t>Advance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5031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260202"/>
            <a:ext cx="9906000" cy="2852737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112939"/>
            <a:ext cx="9906000" cy="1943304"/>
          </a:xfrm>
        </p:spPr>
        <p:txBody>
          <a:bodyPr>
            <a:normAutofit/>
          </a:bodyPr>
          <a:lstStyle/>
          <a:p>
            <a:r>
              <a:rPr lang="en-US" sz="2000" dirty="0"/>
              <a:t>An android app that helps the user to choose a perfect outfit that fulfill the requirements for a specific occasion. With this app, the user can take pictures of the clothes he own and store them to facilitate the decision of what to use, from shoes to hats.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5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 that helps the user to choose an outfit taking in consideration 3 different factors:</a:t>
            </a:r>
          </a:p>
          <a:p>
            <a:pPr lvl="1"/>
            <a:r>
              <a:rPr lang="en-US" dirty="0"/>
              <a:t>Information about the activities for the day.</a:t>
            </a:r>
          </a:p>
          <a:p>
            <a:pPr lvl="1"/>
            <a:r>
              <a:rPr lang="en-US" dirty="0"/>
              <a:t>Weather information for the day.</a:t>
            </a:r>
          </a:p>
          <a:p>
            <a:pPr lvl="1"/>
            <a:r>
              <a:rPr lang="en-US" dirty="0"/>
              <a:t>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225510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453224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Take and store pictures of single pieces of clothing with its specific information. Such as: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Weather capabilities</a:t>
            </a:r>
          </a:p>
          <a:p>
            <a:pPr lvl="1"/>
            <a:r>
              <a:rPr lang="en-US" dirty="0"/>
              <a:t>Activities to which it can be worn</a:t>
            </a:r>
          </a:p>
          <a:p>
            <a:pPr lvl="0"/>
            <a:r>
              <a:rPr lang="en-US" dirty="0"/>
              <a:t>Retrieve information about the weather, and based on it set a list for the best options for that weather.</a:t>
            </a:r>
          </a:p>
          <a:p>
            <a:pPr lvl="0"/>
            <a:r>
              <a:rPr lang="en-US" dirty="0"/>
              <a:t>Retrieve information about the activities that the user will do, and set a list for the best options for that occasion.</a:t>
            </a:r>
          </a:p>
          <a:p>
            <a:pPr lvl="0"/>
            <a:r>
              <a:rPr lang="en-US" dirty="0"/>
              <a:t>Ability to swipe between the options to allow the user to correct and set his own preferences.</a:t>
            </a:r>
          </a:p>
          <a:p>
            <a:pPr lvl="0"/>
            <a:r>
              <a:rPr lang="en-US" dirty="0"/>
              <a:t>Store user preferences and give it priority for next 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8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80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are trying to make this app very accessible to most devices, the following are the basic minimum requirements:</a:t>
            </a:r>
          </a:p>
          <a:p>
            <a:pPr lvl="0"/>
            <a:r>
              <a:rPr lang="en-US" b="1" dirty="0"/>
              <a:t>Device capabilities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TouchScreen</a:t>
            </a:r>
            <a:endParaRPr lang="en-US" dirty="0"/>
          </a:p>
          <a:p>
            <a:pPr lvl="1"/>
            <a:r>
              <a:rPr lang="en-US" dirty="0"/>
              <a:t>Camera</a:t>
            </a:r>
          </a:p>
          <a:p>
            <a:pPr lvl="0"/>
            <a:r>
              <a:rPr lang="en-US" b="1" dirty="0"/>
              <a:t>RAM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1 Gb</a:t>
            </a:r>
          </a:p>
          <a:p>
            <a:pPr lvl="0"/>
            <a:r>
              <a:rPr lang="en-US" b="1" dirty="0"/>
              <a:t>Disk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16Gb</a:t>
            </a:r>
          </a:p>
          <a:p>
            <a:pPr lvl="0"/>
            <a:r>
              <a:rPr lang="en-US" b="1" dirty="0"/>
              <a:t>Display Size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4.5”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2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  <a:p>
            <a:r>
              <a:rPr lang="en-US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05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18</TotalTime>
  <Words>243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Fashion Advisor App</vt:lpstr>
      <vt:lpstr>Description</vt:lpstr>
      <vt:lpstr>User Requirements</vt:lpstr>
      <vt:lpstr>System Requirements</vt:lpstr>
      <vt:lpstr>Technical Requirements</vt:lpstr>
      <vt:lpstr>Tools used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Advisor App</dc:title>
  <dc:creator>Héctor Cáceres</dc:creator>
  <cp:lastModifiedBy>Héctor Cáceres</cp:lastModifiedBy>
  <cp:revision>5</cp:revision>
  <dcterms:created xsi:type="dcterms:W3CDTF">2017-05-15T02:30:37Z</dcterms:created>
  <dcterms:modified xsi:type="dcterms:W3CDTF">2017-05-15T18:04:15Z</dcterms:modified>
</cp:coreProperties>
</file>