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-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10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F5B30-50F5-41FD-B3FA-A2BD6AB5FBFF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B633A-18FC-44CA-AF39-FB7C5D2F2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9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4690-7276-4EBC-A781-F5D327809178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4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4690-7276-4EBC-A781-F5D327809178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5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4690-7276-4EBC-A781-F5D327809178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4690-7276-4EBC-A781-F5D327809178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4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4690-7276-4EBC-A781-F5D327809178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6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4690-7276-4EBC-A781-F5D327809178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0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4690-7276-4EBC-A781-F5D327809178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4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4690-7276-4EBC-A781-F5D327809178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1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4690-7276-4EBC-A781-F5D327809178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6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4690-7276-4EBC-A781-F5D327809178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4690-7276-4EBC-A781-F5D327809178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2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4710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44690-7276-4EBC-A781-F5D327809178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0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Events Classification</a:t>
            </a:r>
            <a:br>
              <a:rPr lang="en-US" dirty="0"/>
            </a:br>
            <a:r>
              <a:rPr lang="en-US" dirty="0"/>
              <a:t>(and more…)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1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Book – Sensors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2595" y="0"/>
            <a:ext cx="3789405" cy="597270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0" y="134710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25 sensors: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87" y="1705274"/>
            <a:ext cx="7742621" cy="433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4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Book -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347102"/>
                <a:ext cx="5924407" cy="551089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</a:rPr>
                  <a:t>Currently, we ignore columns:</a:t>
                </a:r>
                <a:br>
                  <a:rPr lang="en-US" sz="2400" dirty="0">
                    <a:solidFill>
                      <a:srgbClr val="00B050"/>
                    </a:solidFill>
                  </a:rPr>
                </a:br>
                <a:r>
                  <a:rPr lang="en-US" sz="2400" dirty="0">
                    <a:solidFill>
                      <a:srgbClr val="00B050"/>
                    </a:solidFill>
                  </a:rPr>
                  <a:t>A, B, E, F. How can we use them?</a:t>
                </a:r>
                <a:br>
                  <a:rPr lang="en-US" sz="2400" dirty="0">
                    <a:solidFill>
                      <a:srgbClr val="00B050"/>
                    </a:solidFill>
                  </a:rPr>
                </a:br>
                <a:endParaRPr lang="en-US" sz="2400" dirty="0">
                  <a:solidFill>
                    <a:srgbClr val="00B050"/>
                  </a:solidFill>
                </a:endParaRPr>
              </a:p>
              <a:p>
                <a:r>
                  <a:rPr lang="en-US" sz="2400" dirty="0"/>
                  <a:t>Tools Classes: {‘h’, ‘j’, ‘n’} and quite: {‘x’}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400" dirty="0"/>
                  <a:t>Distractor Classes: {‘v’, ‘d’} and quite: {‘x’}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400" dirty="0"/>
                  <a:t>We assume </a:t>
                </a:r>
                <a:r>
                  <a:rPr lang="en-US" sz="2400" b="1" dirty="0">
                    <a:solidFill>
                      <a:srgbClr val="00B0F0"/>
                    </a:solidFill>
                  </a:rPr>
                  <a:t>quite</a:t>
                </a:r>
                <a:r>
                  <a:rPr lang="en-US" sz="2400" dirty="0"/>
                  <a:t> times if not mention otherwise. (e.g. 12:35 – 12:45)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400" dirty="0"/>
                  <a:t>Overall, 12 different combinations can be composed. E.g.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400" dirty="0"/>
                  <a:t> etc.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What is accuracy of start and end time??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7102"/>
                <a:ext cx="5924407" cy="5510898"/>
              </a:xfrm>
              <a:blipFill>
                <a:blip r:embed="rId2"/>
                <a:stretch>
                  <a:fillRect l="-133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924407" y="247650"/>
            <a:ext cx="6258068" cy="5410200"/>
            <a:chOff x="4822635" y="247650"/>
            <a:chExt cx="7359840" cy="63627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2635" y="247650"/>
              <a:ext cx="7359840" cy="63627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962650" y="247650"/>
              <a:ext cx="3714750" cy="6343650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817415" y="247650"/>
              <a:ext cx="1117410" cy="6343650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103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30" y="1347788"/>
            <a:ext cx="8738870" cy="54617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50" y="738187"/>
            <a:ext cx="9144000" cy="50482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477000" y="4457700"/>
            <a:ext cx="2028825" cy="42862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0" y="2028825"/>
            <a:ext cx="0" cy="424702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04160" y="738187"/>
            <a:ext cx="883920" cy="609601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3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Quite?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30" y="1347788"/>
            <a:ext cx="8397784" cy="5248615"/>
          </a:xfrm>
        </p:spPr>
      </p:pic>
    </p:spTree>
    <p:extLst>
      <p:ext uri="{BB962C8B-B14F-4D97-AF65-F5344CB8AC3E}">
        <p14:creationId xmlns:p14="http://schemas.microsoft.com/office/powerpoint/2010/main" val="57125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approach – Features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347102"/>
                <a:ext cx="12192000" cy="5510898"/>
              </a:xfrm>
            </p:spPr>
            <p:txBody>
              <a:bodyPr/>
              <a:lstStyle/>
              <a:p>
                <a:r>
                  <a:rPr lang="en-US" dirty="0"/>
                  <a:t>The raw data is from a huge dimension</a:t>
                </a:r>
              </a:p>
              <a:p>
                <a:pPr lvl="1"/>
                <a:r>
                  <a:rPr lang="en-US" dirty="0"/>
                  <a:t>Hours of recording (sampling rate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25 channels</a:t>
                </a:r>
              </a:p>
              <a:p>
                <a:r>
                  <a:rPr lang="en-US" dirty="0"/>
                  <a:t>We convert each distinct 5 seconds from the data into a single feature vector, namely: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10000×25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325×1</m:t>
                        </m:r>
                      </m:sub>
                    </m:sSub>
                  </m:oMath>
                </a14:m>
                <a:r>
                  <a:rPr lang="en-US" dirty="0"/>
                  <a:t>. (more on this later on…)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Based on the log-book, we apply different classifiers on the low dimensional data.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7102"/>
                <a:ext cx="12192000" cy="5510898"/>
              </a:xfrm>
              <a:blipFill>
                <a:blip r:embed="rId2"/>
                <a:stretch>
                  <a:fillRect l="-900" t="-188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2437885" y="3708516"/>
            <a:ext cx="7625955" cy="2426928"/>
            <a:chOff x="247135" y="3660891"/>
            <a:chExt cx="7625955" cy="242692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135" y="3660891"/>
              <a:ext cx="5431770" cy="185724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47135" y="3661398"/>
              <a:ext cx="774357" cy="1856232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21492" y="3661398"/>
              <a:ext cx="774357" cy="1856232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95849" y="3661398"/>
              <a:ext cx="774357" cy="1856232"/>
            </a:xfrm>
            <a:prstGeom prst="rect">
              <a:avLst/>
            </a:prstGeom>
            <a:solidFill>
              <a:srgbClr val="92D05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70206" y="3661398"/>
              <a:ext cx="774357" cy="1856232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44563" y="3661398"/>
              <a:ext cx="774357" cy="1856232"/>
            </a:xfrm>
            <a:prstGeom prst="rect">
              <a:avLst/>
            </a:prstGeom>
            <a:solidFill>
              <a:srgbClr val="00206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18920" y="3661398"/>
              <a:ext cx="774357" cy="1856232"/>
            </a:xfrm>
            <a:prstGeom prst="rect">
              <a:avLst/>
            </a:prstGeom>
            <a:solidFill>
              <a:srgbClr val="7030A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94923" y="3661398"/>
              <a:ext cx="774357" cy="1856232"/>
            </a:xfrm>
            <a:prstGeom prst="rect">
              <a:avLst/>
            </a:prstGeom>
            <a:solidFill>
              <a:schemeClr val="accent2">
                <a:lumMod val="75000"/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Notched Right Arrow 11"/>
            <p:cNvSpPr/>
            <p:nvPr/>
          </p:nvSpPr>
          <p:spPr>
            <a:xfrm>
              <a:off x="5804034" y="4360244"/>
              <a:ext cx="972152" cy="22927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12971" y="3687626"/>
              <a:ext cx="45719" cy="18562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65371" y="3687626"/>
              <a:ext cx="45719" cy="18562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217771" y="3687626"/>
              <a:ext cx="45719" cy="185623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70171" y="3687626"/>
              <a:ext cx="45719" cy="18562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22571" y="3687626"/>
              <a:ext cx="45719" cy="185623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ight Brace 17"/>
            <p:cNvSpPr/>
            <p:nvPr/>
          </p:nvSpPr>
          <p:spPr>
            <a:xfrm rot="5400000">
              <a:off x="2106076" y="5259032"/>
              <a:ext cx="155448" cy="725101"/>
            </a:xfrm>
            <a:prstGeom prst="rightBrace">
              <a:avLst>
                <a:gd name="adj1" fmla="val 118627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1249" y="5718487"/>
              <a:ext cx="709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 Sec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74971" y="3687626"/>
              <a:ext cx="45719" cy="18562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827371" y="3687626"/>
              <a:ext cx="45719" cy="18562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ight Brace 22"/>
          <p:cNvSpPr/>
          <p:nvPr/>
        </p:nvSpPr>
        <p:spPr>
          <a:xfrm rot="10800000">
            <a:off x="2116989" y="3708516"/>
            <a:ext cx="252504" cy="1856231"/>
          </a:xfrm>
          <a:prstGeom prst="rightBrace">
            <a:avLst>
              <a:gd name="adj1" fmla="val 11862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76602" y="4367563"/>
            <a:ext cx="1030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25 channels</a:t>
            </a:r>
          </a:p>
        </p:txBody>
      </p:sp>
    </p:spTree>
    <p:extLst>
      <p:ext uri="{BB962C8B-B14F-4D97-AF65-F5344CB8AC3E}">
        <p14:creationId xmlns:p14="http://schemas.microsoft.com/office/powerpoint/2010/main" val="101450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7102"/>
            <a:ext cx="4917166" cy="4351338"/>
          </a:xfrm>
        </p:spPr>
        <p:txBody>
          <a:bodyPr/>
          <a:lstStyle/>
          <a:p>
            <a:r>
              <a:rPr lang="en-US" dirty="0"/>
              <a:t>Removing quite times.</a:t>
            </a:r>
            <a:br>
              <a:rPr lang="en-US" dirty="0"/>
            </a:br>
            <a:r>
              <a:rPr lang="en-US" dirty="0"/>
              <a:t>(so either distractor or tool</a:t>
            </a:r>
            <a:br>
              <a:rPr lang="en-US" dirty="0"/>
            </a:br>
            <a:r>
              <a:rPr lang="en-US" dirty="0"/>
              <a:t>is in the log –book).</a:t>
            </a:r>
            <a:br>
              <a:rPr lang="en-US" dirty="0"/>
            </a:br>
            <a:endParaRPr lang="en-US" dirty="0"/>
          </a:p>
          <a:p>
            <a:r>
              <a:rPr lang="en-US" dirty="0"/>
              <a:t>11 Classes.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2,396 samples.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Using Ensemble Subspace </a:t>
            </a:r>
            <a:r>
              <a:rPr lang="en-US" dirty="0" err="1"/>
              <a:t>Knn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94.8% accuracy.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917166" y="123825"/>
            <a:ext cx="6784296" cy="6648450"/>
            <a:chOff x="4917166" y="123825"/>
            <a:chExt cx="6784296" cy="66484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7166" y="123825"/>
              <a:ext cx="6784296" cy="664845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238875" y="447676"/>
              <a:ext cx="876300" cy="884238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115174" y="1331913"/>
              <a:ext cx="1321709" cy="1335087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443233" y="2667001"/>
              <a:ext cx="1321709" cy="1317624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764942" y="3984625"/>
              <a:ext cx="1321709" cy="1330326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28836" y="478115"/>
              <a:ext cx="89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No Tool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88523" y="1366152"/>
              <a:ext cx="856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Tool ‘h’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914647" y="2709347"/>
              <a:ext cx="798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Tool ‘j’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898483" y="3617566"/>
              <a:ext cx="863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Tool ‘n’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38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90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Events Classification (and more…)</vt:lpstr>
      <vt:lpstr>Log Book – Sensors</vt:lpstr>
      <vt:lpstr>Log Book - Events</vt:lpstr>
      <vt:lpstr>Input Data</vt:lpstr>
      <vt:lpstr>Quite?</vt:lpstr>
      <vt:lpstr>Classification approach – Features selection</vt:lpstr>
      <vt:lpstr>Preliminary 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 Yair</dc:creator>
  <cp:lastModifiedBy>Or Yair</cp:lastModifiedBy>
  <cp:revision>15</cp:revision>
  <dcterms:created xsi:type="dcterms:W3CDTF">2017-02-10T09:12:27Z</dcterms:created>
  <dcterms:modified xsi:type="dcterms:W3CDTF">2017-02-10T16:01:23Z</dcterms:modified>
</cp:coreProperties>
</file>