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D122-A6A7-4B18-968B-EADCC2D8EC7C}" type="datetimeFigureOut">
              <a:rPr lang="he-IL" smtClean="0"/>
              <a:t>כ"ח/חשון/תשע"ז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EEC8-D67E-47C2-A931-4116D79B71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308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D122-A6A7-4B18-968B-EADCC2D8EC7C}" type="datetimeFigureOut">
              <a:rPr lang="he-IL" smtClean="0"/>
              <a:t>כ"ח/חשון/תשע"ז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EEC8-D67E-47C2-A931-4116D79B71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904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D122-A6A7-4B18-968B-EADCC2D8EC7C}" type="datetimeFigureOut">
              <a:rPr lang="he-IL" smtClean="0"/>
              <a:t>כ"ח/חשון/תשע"ז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EEC8-D67E-47C2-A931-4116D79B71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933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D122-A6A7-4B18-968B-EADCC2D8EC7C}" type="datetimeFigureOut">
              <a:rPr lang="he-IL" smtClean="0"/>
              <a:t>כ"ח/חשון/תשע"ז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EEC8-D67E-47C2-A931-4116D79B71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125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D122-A6A7-4B18-968B-EADCC2D8EC7C}" type="datetimeFigureOut">
              <a:rPr lang="he-IL" smtClean="0"/>
              <a:t>כ"ח/חשון/תשע"ז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EEC8-D67E-47C2-A931-4116D79B71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2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D122-A6A7-4B18-968B-EADCC2D8EC7C}" type="datetimeFigureOut">
              <a:rPr lang="he-IL" smtClean="0"/>
              <a:t>כ"ח/חשון/תשע"ז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EEC8-D67E-47C2-A931-4116D79B71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071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D122-A6A7-4B18-968B-EADCC2D8EC7C}" type="datetimeFigureOut">
              <a:rPr lang="he-IL" smtClean="0"/>
              <a:t>כ"ח/חשון/תשע"ז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EEC8-D67E-47C2-A931-4116D79B71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334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D122-A6A7-4B18-968B-EADCC2D8EC7C}" type="datetimeFigureOut">
              <a:rPr lang="he-IL" smtClean="0"/>
              <a:t>כ"ח/חשון/תשע"ז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EEC8-D67E-47C2-A931-4116D79B71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087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D122-A6A7-4B18-968B-EADCC2D8EC7C}" type="datetimeFigureOut">
              <a:rPr lang="he-IL" smtClean="0"/>
              <a:t>כ"ח/חשון/תשע"ז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EEC8-D67E-47C2-A931-4116D79B71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601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D122-A6A7-4B18-968B-EADCC2D8EC7C}" type="datetimeFigureOut">
              <a:rPr lang="he-IL" smtClean="0"/>
              <a:t>כ"ח/חשון/תשע"ז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EEC8-D67E-47C2-A931-4116D79B71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11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D122-A6A7-4B18-968B-EADCC2D8EC7C}" type="datetimeFigureOut">
              <a:rPr lang="he-IL" smtClean="0"/>
              <a:t>כ"ח/חשון/תשע"ז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EEC8-D67E-47C2-A931-4116D79B71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36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6D122-A6A7-4B18-968B-EADCC2D8EC7C}" type="datetimeFigureOut">
              <a:rPr lang="he-IL" smtClean="0"/>
              <a:t>כ"ח/חשון/תשע"ז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DEEC8-D67E-47C2-A931-4116D79B71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651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379465" y="2273643"/>
            <a:ext cx="5509852" cy="108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3"/>
          </p:cNvCxnSpPr>
          <p:nvPr/>
        </p:nvCxnSpPr>
        <p:spPr>
          <a:xfrm>
            <a:off x="5902197" y="999545"/>
            <a:ext cx="104437" cy="521178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62897" y="881449"/>
            <a:ext cx="8501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18931623">
            <a:off x="3277453" y="-1291073"/>
            <a:ext cx="4393458" cy="4331851"/>
            <a:chOff x="2298357" y="815546"/>
            <a:chExt cx="1124465" cy="1140940"/>
          </a:xfrm>
        </p:grpSpPr>
        <p:sp>
          <p:nvSpPr>
            <p:cNvPr id="6" name="Oval 5"/>
            <p:cNvSpPr/>
            <p:nvPr/>
          </p:nvSpPr>
          <p:spPr>
            <a:xfrm>
              <a:off x="2298357" y="815546"/>
              <a:ext cx="57665" cy="741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2450757" y="967946"/>
              <a:ext cx="57665" cy="741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2603157" y="1120346"/>
              <a:ext cx="57665" cy="741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2755557" y="1272746"/>
              <a:ext cx="57665" cy="741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/>
            <p:cNvSpPr/>
            <p:nvPr/>
          </p:nvSpPr>
          <p:spPr>
            <a:xfrm>
              <a:off x="2907957" y="1425146"/>
              <a:ext cx="57665" cy="741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3060357" y="1577546"/>
              <a:ext cx="57665" cy="741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/>
            <p:cNvSpPr/>
            <p:nvPr/>
          </p:nvSpPr>
          <p:spPr>
            <a:xfrm>
              <a:off x="3212757" y="1729946"/>
              <a:ext cx="57665" cy="741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/>
            <p:cNvSpPr/>
            <p:nvPr/>
          </p:nvSpPr>
          <p:spPr>
            <a:xfrm>
              <a:off x="3365157" y="1882346"/>
              <a:ext cx="57665" cy="741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70703" y="881449"/>
            <a:ext cx="1178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0703" y="881449"/>
            <a:ext cx="0" cy="89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76879" y="521485"/>
            <a:ext cx="284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155843" y="1779373"/>
            <a:ext cx="2888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24" name="Explosion 2 23"/>
          <p:cNvSpPr/>
          <p:nvPr/>
        </p:nvSpPr>
        <p:spPr>
          <a:xfrm>
            <a:off x="5744529" y="2133226"/>
            <a:ext cx="436605" cy="411892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6068307" y="2464601"/>
            <a:ext cx="16406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Event(d=depth)</a:t>
            </a:r>
            <a:endParaRPr lang="he-IL" dirty="0"/>
          </a:p>
        </p:txBody>
      </p:sp>
      <p:sp>
        <p:nvSpPr>
          <p:cNvPr id="27" name="Multiply 26"/>
          <p:cNvSpPr/>
          <p:nvPr/>
        </p:nvSpPr>
        <p:spPr>
          <a:xfrm>
            <a:off x="5014458" y="3303230"/>
            <a:ext cx="371717" cy="370703"/>
          </a:xfrm>
          <a:prstGeom prst="mathMultipl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/>
          <p:cNvSpPr txBox="1"/>
          <p:nvPr/>
        </p:nvSpPr>
        <p:spPr>
          <a:xfrm>
            <a:off x="3551028" y="3877236"/>
            <a:ext cx="1741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Distractor(x0,y0)</a:t>
            </a:r>
            <a:endParaRPr lang="he-IL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124091" y="2288748"/>
            <a:ext cx="7468" cy="9606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361175" y="3477742"/>
            <a:ext cx="593240" cy="4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56538" y="2576851"/>
            <a:ext cx="40588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5508135" y="3507904"/>
            <a:ext cx="4010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x0</a:t>
            </a:r>
            <a:endParaRPr lang="he-IL" dirty="0"/>
          </a:p>
        </p:txBody>
      </p:sp>
      <p:sp>
        <p:nvSpPr>
          <p:cNvPr id="41" name="TextBox 40"/>
          <p:cNvSpPr txBox="1"/>
          <p:nvPr/>
        </p:nvSpPr>
        <p:spPr>
          <a:xfrm>
            <a:off x="7728846" y="227018"/>
            <a:ext cx="206236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sensor(</a:t>
            </a:r>
            <a:r>
              <a:rPr lang="en-US" dirty="0" err="1" smtClean="0"/>
              <a:t>a,b,c</a:t>
            </a:r>
            <a:r>
              <a:rPr lang="en-US" dirty="0" smtClean="0"/>
              <a:t>=depth)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6167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Almog Lahav</dc:creator>
  <cp:lastModifiedBy>Almog Lahav</cp:lastModifiedBy>
  <cp:revision>3</cp:revision>
  <dcterms:created xsi:type="dcterms:W3CDTF">2016-11-29T12:21:51Z</dcterms:created>
  <dcterms:modified xsi:type="dcterms:W3CDTF">2016-11-29T12:42:26Z</dcterms:modified>
</cp:coreProperties>
</file>